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73" r:id="rId4"/>
  </p:sldMasterIdLst>
  <p:notesMasterIdLst>
    <p:notesMasterId r:id="rId25"/>
  </p:notesMasterIdLst>
  <p:sldIdLst>
    <p:sldId id="1108" r:id="rId5"/>
    <p:sldId id="1123" r:id="rId6"/>
    <p:sldId id="1139" r:id="rId7"/>
    <p:sldId id="1130" r:id="rId8"/>
    <p:sldId id="1151" r:id="rId9"/>
    <p:sldId id="1153" r:id="rId10"/>
    <p:sldId id="1150" r:id="rId11"/>
    <p:sldId id="1152" r:id="rId12"/>
    <p:sldId id="1176" r:id="rId13"/>
    <p:sldId id="1154" r:id="rId14"/>
    <p:sldId id="1155" r:id="rId15"/>
    <p:sldId id="1163" r:id="rId16"/>
    <p:sldId id="1157" r:id="rId17"/>
    <p:sldId id="1166" r:id="rId18"/>
    <p:sldId id="1167" r:id="rId19"/>
    <p:sldId id="1168" r:id="rId20"/>
    <p:sldId id="1158" r:id="rId21"/>
    <p:sldId id="1169" r:id="rId22"/>
    <p:sldId id="1177" r:id="rId23"/>
    <p:sldId id="1175"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39" userDrawn="1">
          <p15:clr>
            <a:srgbClr val="A4A3A4"/>
          </p15:clr>
        </p15:guide>
        <p15:guide id="3" orient="horz" pos="616" userDrawn="1">
          <p15:clr>
            <a:srgbClr val="A4A3A4"/>
          </p15:clr>
        </p15:guide>
        <p15:guide id="4" orient="horz" pos="724" userDrawn="1">
          <p15:clr>
            <a:srgbClr val="A4A3A4"/>
          </p15:clr>
        </p15:guide>
        <p15:guide id="5" orient="horz" pos="3896" userDrawn="1">
          <p15:clr>
            <a:srgbClr val="A4A3A4"/>
          </p15:clr>
        </p15:guide>
        <p15:guide id="6" orient="horz" pos="38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g" initials="f" lastIdx="4" clrIdx="0"/>
  <p:cmAuthor id="2" name="Windows 用户" initials="W用"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002162"/>
    <a:srgbClr val="DCEBF9"/>
    <a:srgbClr val="B8E4FD"/>
    <a:srgbClr val="ABE1FF"/>
    <a:srgbClr val="0078BD"/>
    <a:srgbClr val="EBF8FF"/>
    <a:srgbClr val="D1EFFF"/>
    <a:srgbClr val="E1F4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0" autoAdjust="0"/>
    <p:restoredTop sz="94660"/>
  </p:normalViewPr>
  <p:slideViewPr>
    <p:cSldViewPr snapToGrid="0" showGuides="1">
      <p:cViewPr varScale="1">
        <p:scale>
          <a:sx n="91" d="100"/>
          <a:sy n="91" d="100"/>
        </p:scale>
        <p:origin x="398" y="62"/>
      </p:cViewPr>
      <p:guideLst>
        <p:guide pos="416"/>
        <p:guide pos="7239"/>
        <p:guide orient="horz" pos="616"/>
        <p:guide orient="horz" pos="724"/>
        <p:guide orient="horz" pos="3896"/>
        <p:guide orient="horz" pos="382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4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DE518-3FA2-43AD-AD58-6ED6513E99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EE7E2-A8CE-46C5-8DAF-854DF38CDC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街道边的建筑和树&#10;&#10;描述已自动生成"/>
          <p:cNvPicPr>
            <a:picLocks noChangeAspect="1"/>
          </p:cNvPicPr>
          <p:nvPr userDrawn="1"/>
        </p:nvPicPr>
        <p:blipFill rotWithShape="1">
          <a:blip r:embed="rId2" cstate="email"/>
          <a:srcRect/>
          <a:stretch>
            <a:fill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57" name="图形 3"/>
          <p:cNvGrpSpPr/>
          <p:nvPr userDrawn="1"/>
        </p:nvGrpSpPr>
        <p:grpSpPr>
          <a:xfrm>
            <a:off x="5611409" y="778494"/>
            <a:ext cx="969182" cy="1036777"/>
            <a:chOff x="3342957" y="689084"/>
            <a:chExt cx="5379904" cy="5755119"/>
          </a:xfrm>
          <a:solidFill>
            <a:schemeClr val="bg1"/>
          </a:solidFill>
        </p:grpSpPr>
        <p:sp>
          <p:nvSpPr>
            <p:cNvPr id="58" name="任意多边形: 形状 57"/>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p:cNvGrpSpPr/>
          <p:nvPr userDrawn="1"/>
        </p:nvGrpSpPr>
        <p:grpSpPr>
          <a:xfrm>
            <a:off x="4970161" y="2012861"/>
            <a:ext cx="2251679" cy="602212"/>
            <a:chOff x="5044774" y="2012861"/>
            <a:chExt cx="2251679" cy="602212"/>
          </a:xfrm>
        </p:grpSpPr>
        <p:grpSp>
          <p:nvGrpSpPr>
            <p:cNvPr id="302" name="组合 301"/>
            <p:cNvGrpSpPr/>
            <p:nvPr userDrawn="1"/>
          </p:nvGrpSpPr>
          <p:grpSpPr>
            <a:xfrm>
              <a:off x="5044774" y="2101251"/>
              <a:ext cx="438836" cy="509660"/>
              <a:chOff x="7602551" y="-1243565"/>
              <a:chExt cx="438836" cy="509660"/>
            </a:xfrm>
          </p:grpSpPr>
          <p:sp>
            <p:nvSpPr>
              <p:cNvPr id="298" name="任意多边形: 形状 297"/>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p:cNvGrpSpPr/>
            <p:nvPr userDrawn="1"/>
          </p:nvGrpSpPr>
          <p:grpSpPr>
            <a:xfrm>
              <a:off x="6825811" y="2012861"/>
              <a:ext cx="470642" cy="602212"/>
              <a:chOff x="9766103" y="-1331955"/>
              <a:chExt cx="470642" cy="602212"/>
            </a:xfrm>
          </p:grpSpPr>
          <p:sp>
            <p:nvSpPr>
              <p:cNvPr id="253" name="任意多边形: 形状 252"/>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p:cNvGrpSpPr/>
            <p:nvPr userDrawn="1"/>
          </p:nvGrpSpPr>
          <p:grpSpPr>
            <a:xfrm>
              <a:off x="6291588" y="2076078"/>
              <a:ext cx="371595" cy="479029"/>
              <a:chOff x="9121098" y="-1268738"/>
              <a:chExt cx="371595" cy="479029"/>
            </a:xfrm>
          </p:grpSpPr>
          <p:sp>
            <p:nvSpPr>
              <p:cNvPr id="255" name="任意多边形: 形状 254"/>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p:cNvGrpSpPr/>
            <p:nvPr userDrawn="1"/>
          </p:nvGrpSpPr>
          <p:grpSpPr>
            <a:xfrm>
              <a:off x="5646239" y="2043677"/>
              <a:ext cx="482720" cy="537319"/>
              <a:chOff x="8342389" y="-1301139"/>
              <a:chExt cx="482720" cy="537319"/>
            </a:xfrm>
          </p:grpSpPr>
          <p:sp>
            <p:nvSpPr>
              <p:cNvPr id="254" name="任意多边形: 形状 253"/>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4" name="矩形: 圆角 93"/>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p:cNvSpPr>
            <a:spLocks noGrp="1"/>
          </p:cNvSpPr>
          <p:nvPr>
            <p:ph type="body" sz="quarter" idx="10"/>
          </p:nvPr>
        </p:nvSpPr>
        <p:spPr>
          <a:xfrm>
            <a:off x="2695069" y="4189703"/>
            <a:ext cx="6801862" cy="707886"/>
          </a:xfrm>
          <a:prstGeom prst="rect">
            <a:avLst/>
          </a:prstGeom>
          <a:noFill/>
        </p:spPr>
        <p:txBody>
          <a:bodyPr wrap="none" rtlCol="0" anchor="ctr">
            <a:spAutoFit/>
          </a:bodyPr>
          <a:lstStyle>
            <a:lvl1pPr marL="228600" indent="-228600" algn="ctr">
              <a:buFont typeface="Wingdings" panose="05000000000000000000" pitchFamily="2" charset="2"/>
              <a:buChar char="l"/>
              <a:defRPr kumimoji="0" lang="zh-CN" altLang="en-US" sz="4000" b="1" i="0" u="none" strike="noStrike" cap="none" spc="300" normalizeH="0" baseline="0" smtClean="0">
                <a:ln>
                  <a:noFill/>
                </a:ln>
                <a:solidFill>
                  <a:srgbClr val="44546A">
                    <a:lumMod val="50000"/>
                  </a:srgb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pPr>
            <a:r>
              <a:rPr lang="zh-CN" altLang="en-US" dirty="0"/>
              <a:t>单击此处编辑母版文本样式</a:t>
            </a:r>
            <a:endParaRPr lang="zh-CN" altLang="en-US" dirty="0"/>
          </a:p>
        </p:txBody>
      </p:sp>
      <p:sp>
        <p:nvSpPr>
          <p:cNvPr id="6" name="文本占位符 5"/>
          <p:cNvSpPr>
            <a:spLocks noGrp="1"/>
          </p:cNvSpPr>
          <p:nvPr>
            <p:ph type="body" sz="quarter" idx="11"/>
          </p:nvPr>
        </p:nvSpPr>
        <p:spPr>
          <a:xfrm>
            <a:off x="2695069" y="4831998"/>
            <a:ext cx="6801862" cy="369332"/>
          </a:xfrm>
          <a:prstGeom prst="rect">
            <a:avLst/>
          </a:prstGeom>
          <a:noFill/>
        </p:spPr>
        <p:txBody>
          <a:bodyPr wrap="square" rtlCol="0" anchor="ctr">
            <a:spAutoFit/>
          </a:bodyPr>
          <a:lstStyle>
            <a:lvl1pPr algn="l">
              <a:buFontTx/>
              <a:buNone/>
              <a:defRPr kumimoji="0" lang="zh-CN" altLang="en-US" sz="1800" b="0" i="0" u="none" strike="noStrike" cap="none" spc="0" normalizeH="0" baseline="0" smtClean="0">
                <a:ln>
                  <a:noFill/>
                </a:ln>
                <a:solidFill>
                  <a:prstClr val="white">
                    <a:lumMod val="65000"/>
                  </a:prst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pPr>
            <a:r>
              <a:rPr lang="zh-CN" altLang="en-US" dirty="0"/>
              <a:t>单击此处编辑母版文本样式</a:t>
            </a:r>
            <a:endParaRPr lang="zh-CN" altLang="en-US" dirty="0"/>
          </a:p>
        </p:txBody>
      </p:sp>
      <p:sp>
        <p:nvSpPr>
          <p:cNvPr id="97" name="文本占位符 3"/>
          <p:cNvSpPr>
            <a:spLocks noGrp="1"/>
          </p:cNvSpPr>
          <p:nvPr>
            <p:ph type="body" sz="quarter" idx="12"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张图文-左右">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p:cNvSpPr/>
          <p:nvPr userDrawn="1"/>
        </p:nvSpPr>
        <p:spPr>
          <a:xfrm>
            <a:off x="825525" y="3886199"/>
            <a:ext cx="4803750"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矩形 53"/>
          <p:cNvSpPr/>
          <p:nvPr userDrawn="1"/>
        </p:nvSpPr>
        <p:spPr>
          <a:xfrm>
            <a:off x="6404743" y="3886199"/>
            <a:ext cx="4803750"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矩形 54"/>
          <p:cNvSpPr/>
          <p:nvPr userDrawn="1"/>
        </p:nvSpPr>
        <p:spPr>
          <a:xfrm>
            <a:off x="802926"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6397328"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图片占位符 2"/>
          <p:cNvSpPr>
            <a:spLocks noGrp="1" noChangeAspect="1"/>
          </p:cNvSpPr>
          <p:nvPr>
            <p:ph type="pic" sz="quarter" idx="24"/>
          </p:nvPr>
        </p:nvSpPr>
        <p:spPr>
          <a:xfrm>
            <a:off x="6223821" y="1465262"/>
            <a:ext cx="5120037" cy="2880021"/>
          </a:xfrm>
          <a:prstGeom prst="rect">
            <a:avLst/>
          </a:prstGeom>
        </p:spPr>
        <p:txBody>
          <a:bodyPr/>
          <a:lstStyle/>
          <a:p>
            <a:endParaRPr lang="zh-CN" altLang="en-US"/>
          </a:p>
        </p:txBody>
      </p:sp>
      <p:sp>
        <p:nvSpPr>
          <p:cNvPr id="62" name="图片占位符 2"/>
          <p:cNvSpPr>
            <a:spLocks noGrp="1" noChangeAspect="1"/>
          </p:cNvSpPr>
          <p:nvPr>
            <p:ph type="pic" sz="quarter" idx="25"/>
          </p:nvPr>
        </p:nvSpPr>
        <p:spPr>
          <a:xfrm>
            <a:off x="663993" y="1465262"/>
            <a:ext cx="5120037" cy="2880021"/>
          </a:xfrm>
          <a:prstGeom prst="rect">
            <a:avLst/>
          </a:prstGeom>
        </p:spPr>
        <p:txBody>
          <a:bodyPr/>
          <a:lstStyle/>
          <a:p>
            <a:endParaRPr lang="zh-CN" altLang="en-US"/>
          </a:p>
        </p:txBody>
      </p:sp>
      <p:sp>
        <p:nvSpPr>
          <p:cNvPr id="63" name="文本占位符 6"/>
          <p:cNvSpPr>
            <a:spLocks noGrp="1"/>
          </p:cNvSpPr>
          <p:nvPr>
            <p:ph type="body" sz="quarter" idx="26" hasCustomPrompt="1"/>
          </p:nvPr>
        </p:nvSpPr>
        <p:spPr>
          <a:xfrm>
            <a:off x="1098549" y="4648395"/>
            <a:ext cx="4378326"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具体内容这里输入你的具体内容这里输入你的具体内容这里输入你的具体内容这里输入你的具体内容</a:t>
            </a:r>
            <a:endParaRPr lang="zh-CN" altLang="en-US" dirty="0">
              <a:sym typeface="+mn-lt"/>
            </a:endParaRPr>
          </a:p>
        </p:txBody>
      </p:sp>
      <p:sp>
        <p:nvSpPr>
          <p:cNvPr id="64" name="文本占位符 6"/>
          <p:cNvSpPr>
            <a:spLocks noGrp="1"/>
          </p:cNvSpPr>
          <p:nvPr>
            <p:ph type="body" sz="quarter" idx="27" hasCustomPrompt="1"/>
          </p:nvPr>
        </p:nvSpPr>
        <p:spPr>
          <a:xfrm>
            <a:off x="6642606" y="4648395"/>
            <a:ext cx="4378326"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具体内容这里输入你的具体内容这里输入你的具体内容这里输入你的具体内容这里输入你的具体内容</a:t>
            </a:r>
            <a:endParaRPr lang="zh-CN" altLang="en-US" dirty="0">
              <a:sym typeface="+mn-lt"/>
            </a:endParaRPr>
          </a:p>
        </p:txBody>
      </p:sp>
      <p:sp>
        <p:nvSpPr>
          <p:cNvPr id="65" name="矩形 64"/>
          <p:cNvSpPr/>
          <p:nvPr userDrawn="1"/>
        </p:nvSpPr>
        <p:spPr>
          <a:xfrm>
            <a:off x="825525" y="6104136"/>
            <a:ext cx="48037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6" name="矩形 65"/>
          <p:cNvSpPr/>
          <p:nvPr userDrawn="1"/>
        </p:nvSpPr>
        <p:spPr>
          <a:xfrm>
            <a:off x="6397328" y="6104136"/>
            <a:ext cx="48037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0"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张图文-上下-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7" name="矩形 56"/>
          <p:cNvSpPr/>
          <p:nvPr userDrawn="1"/>
        </p:nvSpPr>
        <p:spPr>
          <a:xfrm>
            <a:off x="7559831" y="1626479"/>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7559831" y="3931524"/>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图片占位符 2"/>
          <p:cNvSpPr>
            <a:spLocks noGrp="1"/>
          </p:cNvSpPr>
          <p:nvPr>
            <p:ph type="pic" sz="quarter" idx="23"/>
          </p:nvPr>
        </p:nvSpPr>
        <p:spPr>
          <a:xfrm>
            <a:off x="7399754" y="3790506"/>
            <a:ext cx="3625850" cy="2009775"/>
          </a:xfrm>
          <a:prstGeom prst="rect">
            <a:avLst/>
          </a:prstGeom>
        </p:spPr>
        <p:txBody>
          <a:bodyPr/>
          <a:lstStyle/>
          <a:p>
            <a:endParaRPr lang="zh-CN" altLang="en-US"/>
          </a:p>
        </p:txBody>
      </p:sp>
      <p:sp>
        <p:nvSpPr>
          <p:cNvPr id="69" name="图片占位符 2"/>
          <p:cNvSpPr>
            <a:spLocks noGrp="1"/>
          </p:cNvSpPr>
          <p:nvPr>
            <p:ph type="pic" sz="quarter" idx="24"/>
          </p:nvPr>
        </p:nvSpPr>
        <p:spPr>
          <a:xfrm>
            <a:off x="7399754" y="1443490"/>
            <a:ext cx="3625850" cy="2009775"/>
          </a:xfrm>
          <a:prstGeom prst="rect">
            <a:avLst/>
          </a:prstGeom>
        </p:spPr>
        <p:txBody>
          <a:bodyPr/>
          <a:lstStyle/>
          <a:p>
            <a:endParaRPr lang="zh-CN" altLang="en-US"/>
          </a:p>
        </p:txBody>
      </p:sp>
      <p:sp>
        <p:nvSpPr>
          <p:cNvPr id="70" name="文本占位符 2"/>
          <p:cNvSpPr>
            <a:spLocks noGrp="1"/>
          </p:cNvSpPr>
          <p:nvPr>
            <p:ph type="body" sz="quarter" idx="25" hasCustomPrompt="1"/>
          </p:nvPr>
        </p:nvSpPr>
        <p:spPr>
          <a:xfrm>
            <a:off x="1258888" y="3068873"/>
            <a:ext cx="5056900" cy="2122119"/>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defRPr/>
            </a:pPr>
            <a:r>
              <a:rPr lang="zh-CN" altLang="en-US" dirty="0">
                <a:sym typeface="+mn-lt"/>
              </a:rPr>
              <a:t>这里输入你的具体内容这里这里输入你的具体内容这里这里输入你的具体内容这里这里输入你的具体内容这里这里输入你的具体内容这里这里输入你的具体内容这里</a:t>
            </a:r>
            <a:endParaRPr lang="zh-CN" altLang="en-US" dirty="0"/>
          </a:p>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defRPr/>
            </a:pPr>
            <a:r>
              <a:rPr lang="zh-CN" altLang="en-US" dirty="0">
                <a:sym typeface="+mn-lt"/>
              </a:rPr>
              <a:t>这里输入你的具体内容这里这里输入你的具体内容这里这里输入你的具体内容这里</a:t>
            </a:r>
            <a:endParaRPr lang="zh-CN" altLang="en-US" dirty="0"/>
          </a:p>
        </p:txBody>
      </p:sp>
      <p:sp>
        <p:nvSpPr>
          <p:cNvPr id="5" name="文本占位符 4"/>
          <p:cNvSpPr>
            <a:spLocks noGrp="1"/>
          </p:cNvSpPr>
          <p:nvPr>
            <p:ph type="body" sz="quarter" idx="30" hasCustomPrompt="1"/>
          </p:nvPr>
        </p:nvSpPr>
        <p:spPr>
          <a:xfrm>
            <a:off x="1258888" y="2487613"/>
            <a:ext cx="5057775" cy="568325"/>
          </a:xfrm>
          <a:prstGeom prst="rect">
            <a:avLst/>
          </a:prstGeom>
        </p:spPr>
        <p:txBody>
          <a:bodyPr/>
          <a:lstStyle>
            <a:lvl1pPr marL="0" indent="0">
              <a:buNone/>
              <a:defRPr sz="2400" b="1">
                <a:solidFill>
                  <a:schemeClr val="tx2"/>
                </a:solidFill>
              </a:defRPr>
            </a:lvl1pPr>
          </a:lstStyle>
          <a:p>
            <a:pPr lvl="0"/>
            <a:r>
              <a:rPr lang="zh-CN" altLang="en-US" dirty="0"/>
              <a:t>这里是小标题</a:t>
            </a:r>
            <a:endParaRPr lang="zh-CN" altLang="en-US" dirty="0"/>
          </a:p>
        </p:txBody>
      </p:sp>
      <p:sp>
        <p:nvSpPr>
          <p:cNvPr id="56"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张图文-上下-2">
    <p:spTree>
      <p:nvGrpSpPr>
        <p:cNvPr id="1" name=""/>
        <p:cNvGrpSpPr/>
        <p:nvPr/>
      </p:nvGrpSpPr>
      <p:grpSpPr>
        <a:xfrm>
          <a:off x="0" y="0"/>
          <a:ext cx="0" cy="0"/>
          <a:chOff x="0" y="0"/>
          <a:chExt cx="0" cy="0"/>
        </a:xfrm>
      </p:grpSpPr>
      <p:sp>
        <p:nvSpPr>
          <p:cNvPr id="76" name="矩形 75"/>
          <p:cNvSpPr/>
          <p:nvPr userDrawn="1"/>
        </p:nvSpPr>
        <p:spPr>
          <a:xfrm>
            <a:off x="3830814" y="5551917"/>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userDrawn="1"/>
        </p:nvSpPr>
        <p:spPr>
          <a:xfrm>
            <a:off x="3830814" y="3266043"/>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userDrawn="1"/>
        </p:nvSpPr>
        <p:spPr>
          <a:xfrm>
            <a:off x="3830814" y="1559002"/>
            <a:ext cx="7195931" cy="170704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4" name="矩形 73"/>
          <p:cNvSpPr/>
          <p:nvPr userDrawn="1"/>
        </p:nvSpPr>
        <p:spPr>
          <a:xfrm>
            <a:off x="734506" y="1577176"/>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8"/>
          <p:cNvSpPr>
            <a:spLocks noGrp="1" noChangeAspect="1"/>
          </p:cNvSpPr>
          <p:nvPr>
            <p:ph type="pic" sz="quarter" idx="13"/>
          </p:nvPr>
        </p:nvSpPr>
        <p:spPr>
          <a:xfrm>
            <a:off x="555584" y="1419664"/>
            <a:ext cx="3434319" cy="1931804"/>
          </a:xfrm>
          <a:prstGeom prst="rect">
            <a:avLst/>
          </a:prstGeom>
          <a:ln w="53975" cap="sq">
            <a:noFill/>
            <a:miter lim="800000"/>
          </a:ln>
        </p:spPr>
        <p:txBody>
          <a:bodyPr/>
          <a:lstStyle/>
          <a:p>
            <a:endParaRPr lang="zh-CN" altLang="en-US" dirty="0"/>
          </a:p>
        </p:txBody>
      </p:sp>
      <p:sp>
        <p:nvSpPr>
          <p:cNvPr id="23" name="内容占位符 2"/>
          <p:cNvSpPr>
            <a:spLocks noGrp="1"/>
          </p:cNvSpPr>
          <p:nvPr>
            <p:ph sz="quarter" idx="16"/>
          </p:nvPr>
        </p:nvSpPr>
        <p:spPr>
          <a:xfrm>
            <a:off x="4662142" y="2050468"/>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endParaRPr lang="zh-CN" altLang="en-US" dirty="0"/>
          </a:p>
        </p:txBody>
      </p:sp>
      <p:sp>
        <p:nvSpPr>
          <p:cNvPr id="28" name="内容占位符 2"/>
          <p:cNvSpPr>
            <a:spLocks noGrp="1"/>
          </p:cNvSpPr>
          <p:nvPr>
            <p:ph sz="quarter" idx="15"/>
          </p:nvPr>
        </p:nvSpPr>
        <p:spPr>
          <a:xfrm>
            <a:off x="4662142" y="1637294"/>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endParaRPr lang="zh-CN" altLang="en-US" dirty="0"/>
          </a:p>
        </p:txBody>
      </p:sp>
      <p:sp>
        <p:nvSpPr>
          <p:cNvPr id="29" name="矩形 28"/>
          <p:cNvSpPr/>
          <p:nvPr userDrawn="1"/>
        </p:nvSpPr>
        <p:spPr>
          <a:xfrm>
            <a:off x="4490693" y="1637294"/>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userDrawn="1"/>
        </p:nvSpPr>
        <p:spPr>
          <a:xfrm>
            <a:off x="3830814" y="3844877"/>
            <a:ext cx="7195931" cy="170704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8" name="矩形 77"/>
          <p:cNvSpPr/>
          <p:nvPr userDrawn="1"/>
        </p:nvSpPr>
        <p:spPr>
          <a:xfrm>
            <a:off x="734506" y="3863050"/>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图片占位符 8"/>
          <p:cNvSpPr>
            <a:spLocks noGrp="1" noChangeAspect="1"/>
          </p:cNvSpPr>
          <p:nvPr>
            <p:ph type="pic" sz="quarter" idx="23"/>
          </p:nvPr>
        </p:nvSpPr>
        <p:spPr>
          <a:xfrm>
            <a:off x="555584" y="3705538"/>
            <a:ext cx="3434319" cy="1931804"/>
          </a:xfrm>
          <a:prstGeom prst="rect">
            <a:avLst/>
          </a:prstGeom>
          <a:ln w="53975" cap="sq">
            <a:noFill/>
            <a:miter lim="800000"/>
          </a:ln>
        </p:spPr>
        <p:txBody>
          <a:bodyPr/>
          <a:lstStyle/>
          <a:p>
            <a:endParaRPr lang="zh-CN" altLang="en-US" dirty="0"/>
          </a:p>
        </p:txBody>
      </p:sp>
      <p:sp>
        <p:nvSpPr>
          <p:cNvPr id="80" name="内容占位符 2"/>
          <p:cNvSpPr>
            <a:spLocks noGrp="1"/>
          </p:cNvSpPr>
          <p:nvPr>
            <p:ph sz="quarter" idx="24"/>
          </p:nvPr>
        </p:nvSpPr>
        <p:spPr>
          <a:xfrm>
            <a:off x="4662142" y="4336342"/>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endParaRPr lang="zh-CN" altLang="en-US" dirty="0"/>
          </a:p>
        </p:txBody>
      </p:sp>
      <p:sp>
        <p:nvSpPr>
          <p:cNvPr id="81" name="内容占位符 2"/>
          <p:cNvSpPr>
            <a:spLocks noGrp="1"/>
          </p:cNvSpPr>
          <p:nvPr>
            <p:ph sz="quarter" idx="25"/>
          </p:nvPr>
        </p:nvSpPr>
        <p:spPr>
          <a:xfrm>
            <a:off x="4662142" y="3923168"/>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endParaRPr lang="zh-CN" altLang="en-US" dirty="0"/>
          </a:p>
        </p:txBody>
      </p:sp>
      <p:sp>
        <p:nvSpPr>
          <p:cNvPr id="82" name="矩形 81"/>
          <p:cNvSpPr/>
          <p:nvPr userDrawn="1"/>
        </p:nvSpPr>
        <p:spPr>
          <a:xfrm>
            <a:off x="4490693" y="3923168"/>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三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p:cNvSpPr/>
          <p:nvPr userDrawn="1"/>
        </p:nvSpPr>
        <p:spPr>
          <a:xfrm>
            <a:off x="4479287"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矩形 53"/>
          <p:cNvSpPr/>
          <p:nvPr userDrawn="1"/>
        </p:nvSpPr>
        <p:spPr>
          <a:xfrm>
            <a:off x="8165442"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矩形 54"/>
          <p:cNvSpPr/>
          <p:nvPr userDrawn="1"/>
        </p:nvSpPr>
        <p:spPr>
          <a:xfrm>
            <a:off x="777217"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矩形 61"/>
          <p:cNvSpPr/>
          <p:nvPr userDrawn="1"/>
        </p:nvSpPr>
        <p:spPr>
          <a:xfrm>
            <a:off x="769620"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3" name="矩形 62"/>
          <p:cNvSpPr/>
          <p:nvPr userDrawn="1"/>
        </p:nvSpPr>
        <p:spPr>
          <a:xfrm>
            <a:off x="4475757"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4" name="矩形 63"/>
          <p:cNvSpPr/>
          <p:nvPr userDrawn="1"/>
        </p:nvSpPr>
        <p:spPr>
          <a:xfrm>
            <a:off x="8165442"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 name="图片占位符 2"/>
          <p:cNvSpPr>
            <a:spLocks noGrp="1"/>
          </p:cNvSpPr>
          <p:nvPr>
            <p:ph type="pic" sz="quarter" idx="23"/>
          </p:nvPr>
        </p:nvSpPr>
        <p:spPr>
          <a:xfrm>
            <a:off x="4355280" y="1630363"/>
            <a:ext cx="3455988" cy="1944687"/>
          </a:xfrm>
          <a:prstGeom prst="rect">
            <a:avLst/>
          </a:prstGeom>
        </p:spPr>
        <p:txBody>
          <a:bodyPr/>
          <a:lstStyle/>
          <a:p>
            <a:endParaRPr lang="zh-CN" altLang="en-US"/>
          </a:p>
        </p:txBody>
      </p:sp>
      <p:sp>
        <p:nvSpPr>
          <p:cNvPr id="65" name="图片占位符 2"/>
          <p:cNvSpPr>
            <a:spLocks noGrp="1"/>
          </p:cNvSpPr>
          <p:nvPr>
            <p:ph type="pic" sz="quarter" idx="24"/>
          </p:nvPr>
        </p:nvSpPr>
        <p:spPr>
          <a:xfrm>
            <a:off x="8056814" y="1630363"/>
            <a:ext cx="3455988" cy="1944687"/>
          </a:xfrm>
          <a:prstGeom prst="rect">
            <a:avLst/>
          </a:prstGeom>
        </p:spPr>
        <p:txBody>
          <a:bodyPr/>
          <a:lstStyle/>
          <a:p>
            <a:endParaRPr lang="zh-CN" altLang="en-US"/>
          </a:p>
        </p:txBody>
      </p:sp>
      <p:sp>
        <p:nvSpPr>
          <p:cNvPr id="66" name="图片占位符 2"/>
          <p:cNvSpPr>
            <a:spLocks noGrp="1"/>
          </p:cNvSpPr>
          <p:nvPr>
            <p:ph type="pic" sz="quarter" idx="25"/>
          </p:nvPr>
        </p:nvSpPr>
        <p:spPr>
          <a:xfrm>
            <a:off x="665932" y="1630363"/>
            <a:ext cx="3455988" cy="1944687"/>
          </a:xfrm>
          <a:prstGeom prst="rect">
            <a:avLst/>
          </a:prstGeom>
        </p:spPr>
        <p:txBody>
          <a:bodyPr/>
          <a:lstStyle/>
          <a:p>
            <a:endParaRPr lang="zh-CN" altLang="en-US"/>
          </a:p>
        </p:txBody>
      </p:sp>
      <p:sp>
        <p:nvSpPr>
          <p:cNvPr id="7" name="文本占位符 6"/>
          <p:cNvSpPr>
            <a:spLocks noGrp="1"/>
          </p:cNvSpPr>
          <p:nvPr>
            <p:ph type="body" sz="quarter" idx="26" hasCustomPrompt="1"/>
          </p:nvPr>
        </p:nvSpPr>
        <p:spPr>
          <a:xfrm>
            <a:off x="939800"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具体内容这里输入你的具体内容这里输入你的具体内容这里输入你的具体内容这里输入你的具体内容</a:t>
            </a:r>
            <a:endParaRPr lang="zh-CN" altLang="en-US" dirty="0">
              <a:sym typeface="+mn-lt"/>
            </a:endParaRPr>
          </a:p>
          <a:p>
            <a:endParaRPr lang="zh-CN" altLang="en-US" dirty="0">
              <a:sym typeface="+mn-lt"/>
            </a:endParaRPr>
          </a:p>
        </p:txBody>
      </p:sp>
      <p:sp>
        <p:nvSpPr>
          <p:cNvPr id="67" name="文本占位符 6"/>
          <p:cNvSpPr>
            <a:spLocks noGrp="1"/>
          </p:cNvSpPr>
          <p:nvPr>
            <p:ph type="body" sz="quarter" idx="27" hasCustomPrompt="1"/>
          </p:nvPr>
        </p:nvSpPr>
        <p:spPr>
          <a:xfrm>
            <a:off x="4618674"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具体内容这里输入你的具体内容这里输入你的具体内容这里输入你的具体内容这里输入你的具体内容</a:t>
            </a:r>
            <a:endParaRPr lang="zh-CN" altLang="en-US" dirty="0">
              <a:sym typeface="+mn-lt"/>
            </a:endParaRPr>
          </a:p>
          <a:p>
            <a:endParaRPr lang="zh-CN" altLang="en-US" dirty="0">
              <a:sym typeface="+mn-lt"/>
            </a:endParaRPr>
          </a:p>
        </p:txBody>
      </p:sp>
      <p:sp>
        <p:nvSpPr>
          <p:cNvPr id="68" name="文本占位符 6"/>
          <p:cNvSpPr>
            <a:spLocks noGrp="1"/>
          </p:cNvSpPr>
          <p:nvPr>
            <p:ph type="body" sz="quarter" idx="28" hasCustomPrompt="1"/>
          </p:nvPr>
        </p:nvSpPr>
        <p:spPr>
          <a:xfrm>
            <a:off x="8310538"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ym typeface="+mn-lt"/>
              </a:rPr>
              <a:t>具体内容这里输入你的具体内容这里输入你的具体内容这里输入你的具体内容这里输入你的具体内容</a:t>
            </a:r>
            <a:endParaRPr lang="zh-CN" altLang="en-US" dirty="0">
              <a:sym typeface="+mn-lt"/>
            </a:endParaRPr>
          </a:p>
          <a:p>
            <a:endParaRPr lang="zh-CN" altLang="en-US" dirty="0">
              <a:sym typeface="+mn-lt"/>
            </a:endParaRPr>
          </a:p>
        </p:txBody>
      </p:sp>
      <p:sp>
        <p:nvSpPr>
          <p:cNvPr id="60"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四张图文-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文本占位符 6"/>
          <p:cNvSpPr>
            <a:spLocks noGrp="1"/>
          </p:cNvSpPr>
          <p:nvPr>
            <p:ph type="body" sz="quarter" idx="26" hasCustomPrompt="1"/>
          </p:nvPr>
        </p:nvSpPr>
        <p:spPr>
          <a:xfrm>
            <a:off x="854364" y="5380917"/>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pPr>
            <a:r>
              <a:rPr lang="zh-CN" altLang="en-US" dirty="0">
                <a:sym typeface="+mn-lt"/>
              </a:rPr>
              <a:t>这里输入你的具体内容这里输入你的具体内容</a:t>
            </a:r>
            <a:endParaRPr lang="zh-CN" altLang="en-US" dirty="0">
              <a:sym typeface="+mn-lt"/>
            </a:endParaRPr>
          </a:p>
        </p:txBody>
      </p:sp>
      <p:sp>
        <p:nvSpPr>
          <p:cNvPr id="5" name="图片占位符 4"/>
          <p:cNvSpPr>
            <a:spLocks noGrp="1" noChangeAspect="1"/>
          </p:cNvSpPr>
          <p:nvPr>
            <p:ph type="pic" sz="quarter" idx="30"/>
          </p:nvPr>
        </p:nvSpPr>
        <p:spPr>
          <a:xfrm>
            <a:off x="854224" y="1455238"/>
            <a:ext cx="2516048" cy="3774072"/>
          </a:xfrm>
          <a:prstGeom prst="rect">
            <a:avLst/>
          </a:prstGeom>
        </p:spPr>
        <p:txBody>
          <a:bodyPr/>
          <a:lstStyle/>
          <a:p>
            <a:endParaRPr lang="zh-CN" altLang="en-US"/>
          </a:p>
        </p:txBody>
      </p:sp>
      <p:sp>
        <p:nvSpPr>
          <p:cNvPr id="68" name="文本占位符 6"/>
          <p:cNvSpPr>
            <a:spLocks noGrp="1"/>
          </p:cNvSpPr>
          <p:nvPr>
            <p:ph type="body" sz="quarter" idx="34" hasCustomPrompt="1"/>
          </p:nvPr>
        </p:nvSpPr>
        <p:spPr>
          <a:xfrm>
            <a:off x="6221514" y="5380917"/>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pPr>
            <a:r>
              <a:rPr lang="zh-CN" altLang="en-US" dirty="0">
                <a:sym typeface="+mn-lt"/>
              </a:rPr>
              <a:t>这里输入你的具体内容这里输入你的具体内容</a:t>
            </a:r>
            <a:endParaRPr lang="zh-CN" altLang="en-US" dirty="0">
              <a:sym typeface="+mn-lt"/>
            </a:endParaRPr>
          </a:p>
        </p:txBody>
      </p:sp>
      <p:sp>
        <p:nvSpPr>
          <p:cNvPr id="69" name="图片占位符 4"/>
          <p:cNvSpPr>
            <a:spLocks noGrp="1" noChangeAspect="1"/>
          </p:cNvSpPr>
          <p:nvPr>
            <p:ph type="pic" sz="quarter" idx="35"/>
          </p:nvPr>
        </p:nvSpPr>
        <p:spPr>
          <a:xfrm>
            <a:off x="6221374" y="1455238"/>
            <a:ext cx="2516048" cy="3774072"/>
          </a:xfrm>
          <a:prstGeom prst="rect">
            <a:avLst/>
          </a:prstGeom>
        </p:spPr>
        <p:txBody>
          <a:bodyPr/>
          <a:lstStyle/>
          <a:p>
            <a:endParaRPr lang="zh-CN" altLang="en-US"/>
          </a:p>
        </p:txBody>
      </p:sp>
      <p:sp>
        <p:nvSpPr>
          <p:cNvPr id="70" name="图片占位符 4"/>
          <p:cNvSpPr>
            <a:spLocks noGrp="1" noChangeAspect="1"/>
          </p:cNvSpPr>
          <p:nvPr>
            <p:ph type="pic" sz="quarter" idx="36"/>
          </p:nvPr>
        </p:nvSpPr>
        <p:spPr>
          <a:xfrm>
            <a:off x="3538147" y="2143665"/>
            <a:ext cx="2516048" cy="3774072"/>
          </a:xfrm>
          <a:prstGeom prst="rect">
            <a:avLst/>
          </a:prstGeom>
        </p:spPr>
        <p:txBody>
          <a:bodyPr/>
          <a:lstStyle/>
          <a:p>
            <a:endParaRPr lang="zh-CN" altLang="en-US"/>
          </a:p>
        </p:txBody>
      </p:sp>
      <p:sp>
        <p:nvSpPr>
          <p:cNvPr id="71" name="图片占位符 4"/>
          <p:cNvSpPr>
            <a:spLocks noGrp="1" noChangeAspect="1"/>
          </p:cNvSpPr>
          <p:nvPr>
            <p:ph type="pic" sz="quarter" idx="37"/>
          </p:nvPr>
        </p:nvSpPr>
        <p:spPr>
          <a:xfrm>
            <a:off x="8905297" y="2143665"/>
            <a:ext cx="2516048" cy="3774072"/>
          </a:xfrm>
          <a:prstGeom prst="rect">
            <a:avLst/>
          </a:prstGeom>
        </p:spPr>
        <p:txBody>
          <a:bodyPr/>
          <a:lstStyle/>
          <a:p>
            <a:endParaRPr lang="zh-CN" altLang="en-US"/>
          </a:p>
        </p:txBody>
      </p:sp>
      <p:sp>
        <p:nvSpPr>
          <p:cNvPr id="72" name="文本占位符 6"/>
          <p:cNvSpPr>
            <a:spLocks noGrp="1"/>
          </p:cNvSpPr>
          <p:nvPr>
            <p:ph type="body" sz="quarter" idx="38" hasCustomPrompt="1"/>
          </p:nvPr>
        </p:nvSpPr>
        <p:spPr>
          <a:xfrm>
            <a:off x="3538147" y="1459283"/>
            <a:ext cx="2516049" cy="658129"/>
          </a:xfrm>
          <a:prstGeom prst="rect">
            <a:avLst/>
          </a:prstGeom>
          <a:noFill/>
        </p:spPr>
        <p:txBody>
          <a:bodyPr wrap="square" rtlCol="0">
            <a:spAutoFit/>
          </a:bodyPr>
          <a:lstStyle>
            <a:lvl1pPr>
              <a:lnSpc>
                <a:spcPct val="120000"/>
              </a:lnSpc>
              <a:spcBef>
                <a:spcPts val="0"/>
              </a:spcBef>
              <a:spcAft>
                <a:spcPts val="1200"/>
              </a:spcAft>
              <a:defRPr kumimoji="1" lang="zh-CN" altLang="en-US" sz="1600" dirty="0">
                <a:solidFill>
                  <a:schemeClr val="tx1">
                    <a:lumMod val="75000"/>
                  </a:schemeClr>
                </a:solidFill>
                <a:cs typeface="+mn-ea"/>
                <a:sym typeface="+mn-lt"/>
              </a:defRPr>
            </a:lvl1pPr>
          </a:lstStyle>
          <a:p>
            <a:pPr marL="0" marR="0" lvl="0" indent="0" fontAlgn="auto">
              <a:spcAft>
                <a:spcPts val="0"/>
              </a:spcAft>
              <a:buClrTx/>
              <a:buSzTx/>
              <a:buNone/>
            </a:pPr>
            <a:r>
              <a:rPr lang="zh-CN" altLang="en-US" dirty="0">
                <a:sym typeface="+mn-lt"/>
              </a:rPr>
              <a:t>这里输入你的具体内容这里输入你的具体内容</a:t>
            </a:r>
            <a:endParaRPr lang="zh-CN" altLang="en-US" dirty="0">
              <a:sym typeface="+mn-lt"/>
            </a:endParaRPr>
          </a:p>
        </p:txBody>
      </p:sp>
      <p:sp>
        <p:nvSpPr>
          <p:cNvPr id="73" name="文本占位符 6"/>
          <p:cNvSpPr>
            <a:spLocks noGrp="1"/>
          </p:cNvSpPr>
          <p:nvPr>
            <p:ph type="body" sz="quarter" idx="39" hasCustomPrompt="1"/>
          </p:nvPr>
        </p:nvSpPr>
        <p:spPr>
          <a:xfrm>
            <a:off x="8905297" y="1459283"/>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pPr>
            <a:r>
              <a:rPr lang="zh-CN" altLang="en-US" dirty="0">
                <a:sym typeface="+mn-lt"/>
              </a:rPr>
              <a:t>这里输入你的具体内容这里输入你的具体内容</a:t>
            </a:r>
            <a:endParaRPr lang="zh-CN" altLang="en-US" dirty="0">
              <a:sym typeface="+mn-lt"/>
            </a:endParaRPr>
          </a:p>
        </p:txBody>
      </p:sp>
      <p:sp>
        <p:nvSpPr>
          <p:cNvPr id="56" name="标题 1"/>
          <p:cNvSpPr>
            <a:spLocks noGrp="1"/>
          </p:cNvSpPr>
          <p:nvPr>
            <p:ph type="title" hasCustomPrompt="1"/>
          </p:nvPr>
        </p:nvSpPr>
        <p:spPr>
          <a:xfrm>
            <a:off x="564510" y="644141"/>
            <a:ext cx="64649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四张图文-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图片占位符 2"/>
          <p:cNvSpPr>
            <a:spLocks noGrp="1" noChangeAspect="1"/>
          </p:cNvSpPr>
          <p:nvPr>
            <p:ph type="pic" sz="quarter" idx="23"/>
          </p:nvPr>
        </p:nvSpPr>
        <p:spPr>
          <a:xfrm>
            <a:off x="1308098" y="1226778"/>
            <a:ext cx="4186885" cy="2355123"/>
          </a:xfrm>
          <a:prstGeom prst="rect">
            <a:avLst/>
          </a:prstGeom>
        </p:spPr>
        <p:txBody>
          <a:bodyPr/>
          <a:lstStyle/>
          <a:p>
            <a:endParaRPr lang="zh-CN" altLang="en-US"/>
          </a:p>
        </p:txBody>
      </p:sp>
      <p:sp>
        <p:nvSpPr>
          <p:cNvPr id="56" name="图片占位符 2"/>
          <p:cNvSpPr>
            <a:spLocks noGrp="1" noChangeAspect="1"/>
          </p:cNvSpPr>
          <p:nvPr>
            <p:ph type="pic" sz="quarter" idx="24"/>
          </p:nvPr>
        </p:nvSpPr>
        <p:spPr>
          <a:xfrm>
            <a:off x="6010234" y="1226778"/>
            <a:ext cx="4186885" cy="2355123"/>
          </a:xfrm>
          <a:prstGeom prst="rect">
            <a:avLst/>
          </a:prstGeom>
        </p:spPr>
        <p:txBody>
          <a:bodyPr/>
          <a:lstStyle/>
          <a:p>
            <a:endParaRPr lang="zh-CN" altLang="en-US"/>
          </a:p>
        </p:txBody>
      </p:sp>
      <p:sp>
        <p:nvSpPr>
          <p:cNvPr id="57" name="图片占位符 2"/>
          <p:cNvSpPr>
            <a:spLocks noGrp="1" noChangeAspect="1"/>
          </p:cNvSpPr>
          <p:nvPr>
            <p:ph type="pic" sz="quarter" idx="25"/>
          </p:nvPr>
        </p:nvSpPr>
        <p:spPr>
          <a:xfrm>
            <a:off x="1308098" y="3775836"/>
            <a:ext cx="4186885" cy="2355123"/>
          </a:xfrm>
          <a:prstGeom prst="rect">
            <a:avLst/>
          </a:prstGeom>
        </p:spPr>
        <p:txBody>
          <a:bodyPr/>
          <a:lstStyle/>
          <a:p>
            <a:endParaRPr lang="zh-CN" altLang="en-US"/>
          </a:p>
        </p:txBody>
      </p:sp>
      <p:sp>
        <p:nvSpPr>
          <p:cNvPr id="58" name="图片占位符 2"/>
          <p:cNvSpPr>
            <a:spLocks noGrp="1" noChangeAspect="1"/>
          </p:cNvSpPr>
          <p:nvPr>
            <p:ph type="pic" sz="quarter" idx="26"/>
          </p:nvPr>
        </p:nvSpPr>
        <p:spPr>
          <a:xfrm>
            <a:off x="6010234" y="3775836"/>
            <a:ext cx="4186885" cy="2355123"/>
          </a:xfrm>
          <a:prstGeom prst="rect">
            <a:avLst/>
          </a:prstGeom>
        </p:spPr>
        <p:txBody>
          <a:bodyPr/>
          <a:lstStyle/>
          <a:p>
            <a:endParaRPr lang="zh-CN" altLang="en-US"/>
          </a:p>
        </p:txBody>
      </p:sp>
      <p:sp>
        <p:nvSpPr>
          <p:cNvPr id="59"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双项并列文字">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endParaRPr lang="zh-CN" altLang="en-US" dirty="0"/>
          </a:p>
        </p:txBody>
      </p:sp>
      <p:sp>
        <p:nvSpPr>
          <p:cNvPr id="30" name="文本占位符 2"/>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endParaRPr lang="zh-CN" altLang="en-US" dirty="0"/>
          </a:p>
        </p:txBody>
      </p:sp>
      <p:sp>
        <p:nvSpPr>
          <p:cNvPr id="32" name="文本占位符 6"/>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endParaRPr lang="zh-CN" altLang="en-US" dirty="0"/>
          </a:p>
        </p:txBody>
      </p:sp>
      <p:sp>
        <p:nvSpPr>
          <p:cNvPr id="33" name="文本占位符 23"/>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82" name="文本占位符 6"/>
          <p:cNvSpPr>
            <a:spLocks noGrp="1"/>
          </p:cNvSpPr>
          <p:nvPr>
            <p:ph type="body" sz="quarter" idx="33" hasCustomPrompt="1"/>
          </p:nvPr>
        </p:nvSpPr>
        <p:spPr>
          <a:xfrm>
            <a:off x="1665712"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endParaRPr lang="zh-CN" altLang="en-US" dirty="0"/>
          </a:p>
        </p:txBody>
      </p:sp>
      <p:sp>
        <p:nvSpPr>
          <p:cNvPr id="83"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并列文字">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p:cNvSpPr/>
          <p:nvPr userDrawn="1"/>
        </p:nvSpPr>
        <p:spPr>
          <a:xfrm>
            <a:off x="5772512"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userDrawn="1"/>
        </p:nvSpPr>
        <p:spPr>
          <a:xfrm>
            <a:off x="9739031"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p:cNvSpPr/>
          <p:nvPr userDrawn="1"/>
        </p:nvSpPr>
        <p:spPr>
          <a:xfrm>
            <a:off x="1633155"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userDrawn="1"/>
        </p:nvSpPr>
        <p:spPr>
          <a:xfrm>
            <a:off x="1034834"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nvSpPr>
        <p:spPr>
          <a:xfrm>
            <a:off x="5174191"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nvSpPr>
        <p:spPr>
          <a:xfrm>
            <a:off x="9140710"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23" hasCustomPrompt="1"/>
          </p:nvPr>
        </p:nvSpPr>
        <p:spPr>
          <a:xfrm>
            <a:off x="599329"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0" name="文本占位符 2"/>
          <p:cNvSpPr>
            <a:spLocks noGrp="1"/>
          </p:cNvSpPr>
          <p:nvPr>
            <p:ph type="body" sz="quarter" idx="24" hasCustomPrompt="1"/>
          </p:nvPr>
        </p:nvSpPr>
        <p:spPr>
          <a:xfrm>
            <a:off x="4738685"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1" name="文本占位符 2"/>
          <p:cNvSpPr>
            <a:spLocks noGrp="1"/>
          </p:cNvSpPr>
          <p:nvPr>
            <p:ph type="body" sz="quarter" idx="25" hasCustomPrompt="1"/>
          </p:nvPr>
        </p:nvSpPr>
        <p:spPr>
          <a:xfrm>
            <a:off x="8705204"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p:cNvSpPr>
            <a:spLocks noGrp="1"/>
          </p:cNvSpPr>
          <p:nvPr>
            <p:ph type="body" sz="quarter" idx="29" hasCustomPrompt="1"/>
          </p:nvPr>
        </p:nvSpPr>
        <p:spPr>
          <a:xfrm>
            <a:off x="1139075"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74" name="文本占位符 6"/>
          <p:cNvSpPr>
            <a:spLocks noGrp="1"/>
          </p:cNvSpPr>
          <p:nvPr>
            <p:ph type="body" sz="quarter" idx="30" hasCustomPrompt="1"/>
          </p:nvPr>
        </p:nvSpPr>
        <p:spPr>
          <a:xfrm>
            <a:off x="5356946"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75" name="文本占位符 6"/>
          <p:cNvSpPr>
            <a:spLocks noGrp="1"/>
          </p:cNvSpPr>
          <p:nvPr>
            <p:ph type="body" sz="quarter" idx="31" hasCustomPrompt="1"/>
          </p:nvPr>
        </p:nvSpPr>
        <p:spPr>
          <a:xfrm>
            <a:off x="9274044"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62"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并列文字-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矩形 60"/>
          <p:cNvSpPr/>
          <p:nvPr userDrawn="1"/>
        </p:nvSpPr>
        <p:spPr>
          <a:xfrm>
            <a:off x="10076963"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p:cNvSpPr>
            <a:spLocks noGrp="1"/>
          </p:cNvSpPr>
          <p:nvPr>
            <p:ph type="body" sz="quarter" idx="23" hasCustomPrompt="1"/>
          </p:nvPr>
        </p:nvSpPr>
        <p:spPr>
          <a:xfrm>
            <a:off x="9260889"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p:cNvSpPr>
            <a:spLocks noGrp="1"/>
          </p:cNvSpPr>
          <p:nvPr>
            <p:ph type="body" sz="quarter" idx="29" hasCustomPrompt="1"/>
          </p:nvPr>
        </p:nvSpPr>
        <p:spPr>
          <a:xfrm>
            <a:off x="9582883"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85" name="椭圆 84"/>
          <p:cNvSpPr/>
          <p:nvPr userDrawn="1"/>
        </p:nvSpPr>
        <p:spPr>
          <a:xfrm>
            <a:off x="919088"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a:off x="3814461"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nvSpPr>
        <p:spPr>
          <a:xfrm>
            <a:off x="6705889"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a:off x="9601264"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userDrawn="1"/>
        </p:nvSpPr>
        <p:spPr>
          <a:xfrm>
            <a:off x="7163457"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占位符 2"/>
          <p:cNvSpPr>
            <a:spLocks noGrp="1"/>
          </p:cNvSpPr>
          <p:nvPr>
            <p:ph type="body" sz="quarter" idx="32" hasCustomPrompt="1"/>
          </p:nvPr>
        </p:nvSpPr>
        <p:spPr>
          <a:xfrm>
            <a:off x="6347383"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5" name="文本占位符 6"/>
          <p:cNvSpPr>
            <a:spLocks noGrp="1"/>
          </p:cNvSpPr>
          <p:nvPr>
            <p:ph type="body" sz="quarter" idx="33" hasCustomPrompt="1"/>
          </p:nvPr>
        </p:nvSpPr>
        <p:spPr>
          <a:xfrm>
            <a:off x="6669377"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96" name="矩形 95"/>
          <p:cNvSpPr/>
          <p:nvPr userDrawn="1"/>
        </p:nvSpPr>
        <p:spPr>
          <a:xfrm>
            <a:off x="4310234"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文本占位符 2"/>
          <p:cNvSpPr>
            <a:spLocks noGrp="1"/>
          </p:cNvSpPr>
          <p:nvPr>
            <p:ph type="body" sz="quarter" idx="34" hasCustomPrompt="1"/>
          </p:nvPr>
        </p:nvSpPr>
        <p:spPr>
          <a:xfrm>
            <a:off x="3494160"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8" name="文本占位符 6"/>
          <p:cNvSpPr>
            <a:spLocks noGrp="1"/>
          </p:cNvSpPr>
          <p:nvPr>
            <p:ph type="body" sz="quarter" idx="35" hasCustomPrompt="1"/>
          </p:nvPr>
        </p:nvSpPr>
        <p:spPr>
          <a:xfrm>
            <a:off x="3816154"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99" name="矩形 98"/>
          <p:cNvSpPr/>
          <p:nvPr userDrawn="1"/>
        </p:nvSpPr>
        <p:spPr>
          <a:xfrm>
            <a:off x="1380240"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文本占位符 2"/>
          <p:cNvSpPr>
            <a:spLocks noGrp="1"/>
          </p:cNvSpPr>
          <p:nvPr>
            <p:ph type="body" sz="quarter" idx="36" hasCustomPrompt="1"/>
          </p:nvPr>
        </p:nvSpPr>
        <p:spPr>
          <a:xfrm>
            <a:off x="564166"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01" name="文本占位符 6"/>
          <p:cNvSpPr>
            <a:spLocks noGrp="1"/>
          </p:cNvSpPr>
          <p:nvPr>
            <p:ph type="body" sz="quarter" idx="37" hasCustomPrompt="1"/>
          </p:nvPr>
        </p:nvSpPr>
        <p:spPr>
          <a:xfrm>
            <a:off x="886160"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65"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四项并列文字-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23" hasCustomPrompt="1"/>
          </p:nvPr>
        </p:nvSpPr>
        <p:spPr>
          <a:xfrm>
            <a:off x="8002988" y="2135669"/>
            <a:ext cx="3874052" cy="6581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p:cNvSpPr>
            <a:spLocks noGrp="1"/>
          </p:cNvSpPr>
          <p:nvPr>
            <p:ph type="body" sz="quarter" idx="29" hasCustomPrompt="1"/>
          </p:nvPr>
        </p:nvSpPr>
        <p:spPr>
          <a:xfrm>
            <a:off x="8000293" y="1766337"/>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grpSp>
        <p:nvGrpSpPr>
          <p:cNvPr id="64" name="组合 63"/>
          <p:cNvGrpSpPr/>
          <p:nvPr userDrawn="1"/>
        </p:nvGrpSpPr>
        <p:grpSpPr>
          <a:xfrm>
            <a:off x="4367950" y="1916113"/>
            <a:ext cx="3456100" cy="3456100"/>
            <a:chOff x="4367950" y="2045724"/>
            <a:chExt cx="3456100" cy="3456100"/>
          </a:xfrm>
        </p:grpSpPr>
        <p:grpSp>
          <p:nvGrpSpPr>
            <p:cNvPr id="65" name="组合 64"/>
            <p:cNvGrpSpPr/>
            <p:nvPr/>
          </p:nvGrpSpPr>
          <p:grpSpPr>
            <a:xfrm>
              <a:off x="4367950" y="2045724"/>
              <a:ext cx="3456100" cy="3456100"/>
              <a:chOff x="4402112" y="1900004"/>
              <a:chExt cx="3387776" cy="3387776"/>
            </a:xfrm>
          </p:grpSpPr>
          <p:sp>
            <p:nvSpPr>
              <p:cNvPr id="73" name="椭圆 72"/>
              <p:cNvSpPr/>
              <p:nvPr/>
            </p:nvSpPr>
            <p:spPr>
              <a:xfrm>
                <a:off x="4402112" y="1900004"/>
                <a:ext cx="3387776" cy="3387776"/>
              </a:xfrm>
              <a:prstGeom prst="ellipse">
                <a:avLst/>
              </a:prstGeom>
              <a:gradFill flip="none" rotWithShape="1">
                <a:gsLst>
                  <a:gs pos="100000">
                    <a:schemeClr val="accent1">
                      <a:alpha val="5000"/>
                    </a:schemeClr>
                  </a:gs>
                  <a:gs pos="78000">
                    <a:schemeClr val="accent1">
                      <a:lumMod val="75000"/>
                      <a:alpha val="0"/>
                    </a:schemeClr>
                  </a:gs>
                </a:gsLst>
                <a:path path="shape">
                  <a:fillToRect l="50000" t="50000" r="50000" b="50000"/>
                </a:path>
                <a:tileRect/>
              </a:gradFill>
              <a:ln>
                <a:solidFill>
                  <a:schemeClr val="accent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4" name="椭圆 73"/>
              <p:cNvSpPr/>
              <p:nvPr/>
            </p:nvSpPr>
            <p:spPr>
              <a:xfrm>
                <a:off x="4821836" y="2319728"/>
                <a:ext cx="2548328" cy="2548328"/>
              </a:xfrm>
              <a:prstGeom prst="ellipse">
                <a:avLst/>
              </a:prstGeom>
              <a:gradFill flip="none" rotWithShape="1">
                <a:gsLst>
                  <a:gs pos="100000">
                    <a:schemeClr val="accent1">
                      <a:alpha val="12000"/>
                    </a:schemeClr>
                  </a:gs>
                  <a:gs pos="78000">
                    <a:schemeClr val="accent1">
                      <a:lumMod val="75000"/>
                      <a:alpha val="0"/>
                    </a:schemeClr>
                  </a:gs>
                </a:gsLst>
                <a:path path="shape">
                  <a:fillToRect l="50000" t="50000" r="50000" b="50000"/>
                </a:path>
                <a:tileRect/>
              </a:gradFill>
              <a:ln>
                <a:solidFill>
                  <a:schemeClr val="accent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椭圆 74"/>
              <p:cNvSpPr/>
              <p:nvPr/>
            </p:nvSpPr>
            <p:spPr>
              <a:xfrm>
                <a:off x="5221574" y="2719466"/>
                <a:ext cx="1748852" cy="174885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关键词</a:t>
                </a:r>
                <a:endParaRPr lang="zh-CN" altLang="en-US" dirty="0">
                  <a:cs typeface="+mn-ea"/>
                  <a:sym typeface="+mn-lt"/>
                </a:endParaRPr>
              </a:p>
            </p:txBody>
          </p:sp>
        </p:grpSp>
        <p:grpSp>
          <p:nvGrpSpPr>
            <p:cNvPr id="66" name="组合 65"/>
            <p:cNvGrpSpPr/>
            <p:nvPr/>
          </p:nvGrpSpPr>
          <p:grpSpPr>
            <a:xfrm>
              <a:off x="5071837" y="2739218"/>
              <a:ext cx="2062808" cy="2069114"/>
              <a:chOff x="5071837" y="2739218"/>
              <a:chExt cx="2062808" cy="2069114"/>
            </a:xfrm>
          </p:grpSpPr>
          <p:grpSp>
            <p:nvGrpSpPr>
              <p:cNvPr id="67" name="组合 66"/>
              <p:cNvGrpSpPr/>
              <p:nvPr/>
            </p:nvGrpSpPr>
            <p:grpSpPr>
              <a:xfrm>
                <a:off x="5071837" y="2739218"/>
                <a:ext cx="2062808" cy="403774"/>
                <a:chOff x="5071837" y="2739218"/>
                <a:chExt cx="2062808" cy="403774"/>
              </a:xfrm>
            </p:grpSpPr>
            <p:cxnSp>
              <p:nvCxnSpPr>
                <p:cNvPr id="71" name="直接连接符 70"/>
                <p:cNvCxnSpPr>
                  <a:stCxn id="77" idx="3"/>
                  <a:endCxn id="75" idx="1"/>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flipV="1">
                <a:off x="5071837" y="4404558"/>
                <a:ext cx="2062808" cy="403774"/>
                <a:chOff x="5071837" y="2739218"/>
                <a:chExt cx="2062808" cy="403774"/>
              </a:xfrm>
            </p:grpSpPr>
            <p:cxnSp>
              <p:nvCxnSpPr>
                <p:cNvPr id="69" name="直接连接符 68"/>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grpSp>
      <p:sp>
        <p:nvSpPr>
          <p:cNvPr id="76" name="椭圆 75"/>
          <p:cNvSpPr/>
          <p:nvPr userDrawn="1"/>
        </p:nvSpPr>
        <p:spPr>
          <a:xfrm>
            <a:off x="3919370" y="1467533"/>
            <a:ext cx="4353260" cy="4353260"/>
          </a:xfrm>
          <a:prstGeom prst="ellipse">
            <a:avLst/>
          </a:prstGeom>
          <a:noFill/>
          <a:ln>
            <a:solidFill>
              <a:schemeClr val="accent1">
                <a:lumMod val="50000"/>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7" name="椭圆 76"/>
          <p:cNvSpPr/>
          <p:nvPr userDrawn="1"/>
        </p:nvSpPr>
        <p:spPr>
          <a:xfrm flipH="1">
            <a:off x="4367950" y="1905718"/>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8" name="椭圆 77"/>
          <p:cNvSpPr/>
          <p:nvPr userDrawn="1"/>
        </p:nvSpPr>
        <p:spPr>
          <a:xfrm flipH="1">
            <a:off x="6974038" y="1880362"/>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9" name="椭圆 78"/>
          <p:cNvSpPr/>
          <p:nvPr userDrawn="1"/>
        </p:nvSpPr>
        <p:spPr>
          <a:xfrm flipH="1">
            <a:off x="6999395" y="4557954"/>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0" name="椭圆 79"/>
          <p:cNvSpPr/>
          <p:nvPr userDrawn="1"/>
        </p:nvSpPr>
        <p:spPr>
          <a:xfrm flipH="1">
            <a:off x="4393306" y="4583309"/>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9" name="文本占位符 2"/>
          <p:cNvSpPr>
            <a:spLocks noGrp="1"/>
          </p:cNvSpPr>
          <p:nvPr>
            <p:ph type="body" sz="quarter" idx="38" hasCustomPrompt="1"/>
          </p:nvPr>
        </p:nvSpPr>
        <p:spPr>
          <a:xfrm>
            <a:off x="8002988" y="4924570"/>
            <a:ext cx="3874052" cy="6581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0" name="文本占位符 6"/>
          <p:cNvSpPr>
            <a:spLocks noGrp="1"/>
          </p:cNvSpPr>
          <p:nvPr>
            <p:ph type="body" sz="quarter" idx="39" hasCustomPrompt="1"/>
          </p:nvPr>
        </p:nvSpPr>
        <p:spPr>
          <a:xfrm>
            <a:off x="8000293"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111" name="文本占位符 2"/>
          <p:cNvSpPr>
            <a:spLocks noGrp="1"/>
          </p:cNvSpPr>
          <p:nvPr>
            <p:ph type="body" sz="quarter" idx="40" hasCustomPrompt="1"/>
          </p:nvPr>
        </p:nvSpPr>
        <p:spPr>
          <a:xfrm>
            <a:off x="292588" y="4924570"/>
            <a:ext cx="3874052" cy="658129"/>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2" name="文本占位符 6"/>
          <p:cNvSpPr>
            <a:spLocks noGrp="1"/>
          </p:cNvSpPr>
          <p:nvPr>
            <p:ph type="body" sz="quarter" idx="41" hasCustomPrompt="1"/>
          </p:nvPr>
        </p:nvSpPr>
        <p:spPr>
          <a:xfrm>
            <a:off x="2458374"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113" name="文本占位符 2"/>
          <p:cNvSpPr>
            <a:spLocks noGrp="1"/>
          </p:cNvSpPr>
          <p:nvPr>
            <p:ph type="body" sz="quarter" idx="42" hasCustomPrompt="1"/>
          </p:nvPr>
        </p:nvSpPr>
        <p:spPr>
          <a:xfrm>
            <a:off x="292588" y="2135151"/>
            <a:ext cx="3874052" cy="658129"/>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4" name="文本占位符 6"/>
          <p:cNvSpPr>
            <a:spLocks noGrp="1"/>
          </p:cNvSpPr>
          <p:nvPr>
            <p:ph type="body" sz="quarter" idx="43" hasCustomPrompt="1"/>
          </p:nvPr>
        </p:nvSpPr>
        <p:spPr>
          <a:xfrm>
            <a:off x="2458374" y="1765819"/>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endParaRPr lang="zh-CN" altLang="en-US" sz="2000" b="1" spc="100" dirty="0">
              <a:solidFill>
                <a:schemeClr val="tx2"/>
              </a:solidFill>
              <a:cs typeface="+mn-ea"/>
              <a:sym typeface="+mn-lt"/>
            </a:endParaRPr>
          </a:p>
        </p:txBody>
      </p:sp>
      <p:sp>
        <p:nvSpPr>
          <p:cNvPr id="84"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封面封底">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pic>
        <p:nvPicPr>
          <p:cNvPr id="56" name="图片 55" descr="街道边的建筑和树&#10;&#10;描述已自动生成"/>
          <p:cNvPicPr>
            <a:picLocks noChangeAspect="1"/>
          </p:cNvPicPr>
          <p:nvPr userDrawn="1"/>
        </p:nvPicPr>
        <p:blipFill rotWithShape="1">
          <a:blip r:embed="rId2" cstate="email"/>
          <a:srcRect/>
          <a:stretch>
            <a:fill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57" name="图形 3"/>
          <p:cNvGrpSpPr/>
          <p:nvPr userDrawn="1"/>
        </p:nvGrpSpPr>
        <p:grpSpPr>
          <a:xfrm>
            <a:off x="5611409" y="778494"/>
            <a:ext cx="969182" cy="1036777"/>
            <a:chOff x="3342957" y="689084"/>
            <a:chExt cx="5379904" cy="5755119"/>
          </a:xfrm>
          <a:solidFill>
            <a:schemeClr val="bg1"/>
          </a:solidFill>
        </p:grpSpPr>
        <p:sp>
          <p:nvSpPr>
            <p:cNvPr id="58" name="任意多边形: 形状 57"/>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p:cNvGrpSpPr/>
          <p:nvPr userDrawn="1"/>
        </p:nvGrpSpPr>
        <p:grpSpPr>
          <a:xfrm>
            <a:off x="4970161" y="2012861"/>
            <a:ext cx="2251679" cy="602212"/>
            <a:chOff x="5044774" y="2012861"/>
            <a:chExt cx="2251679" cy="602212"/>
          </a:xfrm>
        </p:grpSpPr>
        <p:grpSp>
          <p:nvGrpSpPr>
            <p:cNvPr id="302" name="组合 301"/>
            <p:cNvGrpSpPr/>
            <p:nvPr userDrawn="1"/>
          </p:nvGrpSpPr>
          <p:grpSpPr>
            <a:xfrm>
              <a:off x="5044774" y="2101251"/>
              <a:ext cx="438836" cy="509660"/>
              <a:chOff x="7602551" y="-1243565"/>
              <a:chExt cx="438836" cy="509660"/>
            </a:xfrm>
          </p:grpSpPr>
          <p:sp>
            <p:nvSpPr>
              <p:cNvPr id="298" name="任意多边形: 形状 297"/>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p:cNvGrpSpPr/>
            <p:nvPr userDrawn="1"/>
          </p:nvGrpSpPr>
          <p:grpSpPr>
            <a:xfrm>
              <a:off x="6825811" y="2012861"/>
              <a:ext cx="470642" cy="602212"/>
              <a:chOff x="9766103" y="-1331955"/>
              <a:chExt cx="470642" cy="602212"/>
            </a:xfrm>
          </p:grpSpPr>
          <p:sp>
            <p:nvSpPr>
              <p:cNvPr id="253" name="任意多边形: 形状 252"/>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p:cNvGrpSpPr/>
            <p:nvPr userDrawn="1"/>
          </p:nvGrpSpPr>
          <p:grpSpPr>
            <a:xfrm>
              <a:off x="6291588" y="2076078"/>
              <a:ext cx="371595" cy="479029"/>
              <a:chOff x="9121098" y="-1268738"/>
              <a:chExt cx="371595" cy="479029"/>
            </a:xfrm>
          </p:grpSpPr>
          <p:sp>
            <p:nvSpPr>
              <p:cNvPr id="255" name="任意多边形: 形状 254"/>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p:cNvGrpSpPr/>
            <p:nvPr userDrawn="1"/>
          </p:nvGrpSpPr>
          <p:grpSpPr>
            <a:xfrm>
              <a:off x="5646239" y="2043677"/>
              <a:ext cx="482720" cy="537319"/>
              <a:chOff x="8342389" y="-1301139"/>
              <a:chExt cx="482720" cy="537319"/>
            </a:xfrm>
          </p:grpSpPr>
          <p:sp>
            <p:nvSpPr>
              <p:cNvPr id="254" name="任意多边形: 形状 253"/>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2" name="文本框 91"/>
          <p:cNvSpPr txBox="1"/>
          <p:nvPr userDrawn="1"/>
        </p:nvSpPr>
        <p:spPr>
          <a:xfrm>
            <a:off x="4900801" y="4166910"/>
            <a:ext cx="23903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b="1" spc="300" dirty="0">
                <a:solidFill>
                  <a:srgbClr val="44546A">
                    <a:lumMod val="50000"/>
                  </a:srgbClr>
                </a:solidFill>
                <a:cs typeface="+mn-ea"/>
                <a:sym typeface="+mn-lt"/>
              </a:rPr>
              <a:t>感谢聆听</a:t>
            </a:r>
            <a:endParaRPr kumimoji="0" lang="zh-CN" altLang="en-US" sz="4000" b="1" i="0" u="none" strike="noStrike" kern="1200" cap="none" spc="300" normalizeH="0" baseline="0" noProof="0" dirty="0">
              <a:ln>
                <a:noFill/>
              </a:ln>
              <a:solidFill>
                <a:srgbClr val="44546A">
                  <a:lumMod val="50000"/>
                </a:srgbClr>
              </a:solidFill>
              <a:effectLst/>
              <a:uLnTx/>
              <a:uFillTx/>
              <a:cs typeface="+mn-ea"/>
              <a:sym typeface="+mn-lt"/>
            </a:endParaRPr>
          </a:p>
        </p:txBody>
      </p:sp>
      <p:sp>
        <p:nvSpPr>
          <p:cNvPr id="93" name="文本框 92"/>
          <p:cNvSpPr txBox="1"/>
          <p:nvPr userDrawn="1"/>
        </p:nvSpPr>
        <p:spPr>
          <a:xfrm>
            <a:off x="4596772" y="4831121"/>
            <a:ext cx="30187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65000"/>
                  </a:prstClr>
                </a:solidFill>
                <a:effectLst/>
                <a:uLnTx/>
                <a:uFillTx/>
                <a:cs typeface="+mn-ea"/>
                <a:sym typeface="+mn-lt"/>
              </a:rPr>
              <a:t>THANKS FOR LISTENING!</a:t>
            </a:r>
            <a:endParaRPr kumimoji="0" lang="zh-CN" altLang="en-US" sz="18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94" name="矩形: 圆角 93"/>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p:cNvSpPr>
            <a:spLocks noGrp="1"/>
          </p:cNvSpPr>
          <p:nvPr>
            <p:ph type="body" sz="quarter" idx="10"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单个人物介绍">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1117611" y="1476495"/>
            <a:ext cx="3523768" cy="3523768"/>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dirty="0"/>
          </a:p>
        </p:txBody>
      </p:sp>
      <p:sp>
        <p:nvSpPr>
          <p:cNvPr id="36" name="椭圆 35"/>
          <p:cNvSpPr/>
          <p:nvPr userDrawn="1"/>
        </p:nvSpPr>
        <p:spPr>
          <a:xfrm>
            <a:off x="960658" y="1319542"/>
            <a:ext cx="3892538" cy="389253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双人物介绍">
    <p:spTree>
      <p:nvGrpSpPr>
        <p:cNvPr id="1" name=""/>
        <p:cNvGrpSpPr/>
        <p:nvPr/>
      </p:nvGrpSpPr>
      <p:grpSpPr>
        <a:xfrm>
          <a:off x="0" y="0"/>
          <a:ext cx="0" cy="0"/>
          <a:chOff x="0" y="0"/>
          <a:chExt cx="0" cy="0"/>
        </a:xfrm>
      </p:grpSpPr>
      <p:sp>
        <p:nvSpPr>
          <p:cNvPr id="37" name="椭圆 36"/>
          <p:cNvSpPr/>
          <p:nvPr userDrawn="1"/>
        </p:nvSpPr>
        <p:spPr>
          <a:xfrm>
            <a:off x="9037858" y="3532614"/>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图片占位符 17"/>
          <p:cNvSpPr>
            <a:spLocks noGrp="1"/>
          </p:cNvSpPr>
          <p:nvPr>
            <p:ph type="pic" sz="quarter" idx="11"/>
          </p:nvPr>
        </p:nvSpPr>
        <p:spPr>
          <a:xfrm>
            <a:off x="1117611" y="1476495"/>
            <a:ext cx="1982986"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19" name="矩形: 圆角 18"/>
          <p:cNvSpPr/>
          <p:nvPr userDrawn="1"/>
        </p:nvSpPr>
        <p:spPr>
          <a:xfrm>
            <a:off x="1506652" y="1714162"/>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片占位符 26"/>
          <p:cNvSpPr>
            <a:spLocks noGrp="1"/>
          </p:cNvSpPr>
          <p:nvPr>
            <p:ph type="pic" sz="quarter" idx="12"/>
          </p:nvPr>
        </p:nvSpPr>
        <p:spPr>
          <a:xfrm>
            <a:off x="9194811" y="3689567"/>
            <a:ext cx="1982986"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28" name="矩形: 圆角 27"/>
          <p:cNvSpPr/>
          <p:nvPr userDrawn="1"/>
        </p:nvSpPr>
        <p:spPr>
          <a:xfrm>
            <a:off x="1506652" y="3927234"/>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
          <p:cNvSpPr>
            <a:spLocks noGrp="1"/>
          </p:cNvSpPr>
          <p:nvPr>
            <p:ph type="body" sz="quarter" idx="16" hasCustomPrompt="1"/>
          </p:nvPr>
        </p:nvSpPr>
        <p:spPr>
          <a:xfrm>
            <a:off x="3489638" y="1737448"/>
            <a:ext cx="2362521" cy="559990"/>
          </a:xfrm>
          <a:prstGeom prst="rect">
            <a:avLst/>
          </a:prstGeom>
        </p:spPr>
        <p:txBody>
          <a:bodyPr lIns="0" rIns="0">
            <a:noAutofit/>
          </a:bodyPr>
          <a:lstStyle>
            <a:lvl1pPr marL="0" indent="0" algn="l">
              <a:buNone/>
              <a:defRPr sz="2500" b="1">
                <a:solidFill>
                  <a:schemeClr val="tx2"/>
                </a:solidFill>
                <a:latin typeface="+mj-ea"/>
                <a:ea typeface="+mj-ea"/>
              </a:defRPr>
            </a:lvl1pPr>
          </a:lstStyle>
          <a:p>
            <a:pPr lvl="0"/>
            <a:r>
              <a:rPr lang="zh-CN" altLang="en-US" dirty="0"/>
              <a:t>请输入人物姓名</a:t>
            </a:r>
            <a:endParaRPr lang="zh-CN" altLang="en-US" dirty="0"/>
          </a:p>
        </p:txBody>
      </p:sp>
      <p:sp>
        <p:nvSpPr>
          <p:cNvPr id="30" name="文本占位符 3"/>
          <p:cNvSpPr>
            <a:spLocks noGrp="1"/>
          </p:cNvSpPr>
          <p:nvPr>
            <p:ph type="body" sz="quarter" idx="19" hasCustomPrompt="1"/>
          </p:nvPr>
        </p:nvSpPr>
        <p:spPr>
          <a:xfrm>
            <a:off x="3489638" y="2193572"/>
            <a:ext cx="7063707" cy="1039818"/>
          </a:xfrm>
          <a:prstGeom prst="rect">
            <a:avLst/>
          </a:prstGeom>
        </p:spPr>
        <p:txBody>
          <a:bodyPr lIns="0" rIns="0">
            <a:normAutofit/>
          </a:bodyPr>
          <a:lstStyle>
            <a:lvl1pPr marL="0" marR="0" indent="0" algn="l"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defRPr/>
            </a:pPr>
            <a:r>
              <a:rPr lang="zh-CN" altLang="en-US" dirty="0"/>
              <a:t>请输入此人的基础信息、经验、工作履历等。请输入此人的基础信息、经验、工作履历等。请输入此人的基础信息、经验、工作履历等。请输入此人的基础信息、经验、工作履历等</a:t>
            </a:r>
            <a:endParaRPr lang="zh-CN" altLang="en-US" dirty="0"/>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defRPr/>
            </a:pPr>
            <a:endParaRPr lang="zh-CN" altLang="en-US" dirty="0"/>
          </a:p>
        </p:txBody>
      </p:sp>
      <p:sp>
        <p:nvSpPr>
          <p:cNvPr id="31" name="文本占位符 2"/>
          <p:cNvSpPr>
            <a:spLocks noGrp="1"/>
          </p:cNvSpPr>
          <p:nvPr>
            <p:ph type="body" sz="quarter" idx="20" hasCustomPrompt="1"/>
          </p:nvPr>
        </p:nvSpPr>
        <p:spPr>
          <a:xfrm>
            <a:off x="6539719" y="3977728"/>
            <a:ext cx="2296893" cy="559990"/>
          </a:xfrm>
          <a:prstGeom prst="rect">
            <a:avLst/>
          </a:prstGeom>
        </p:spPr>
        <p:txBody>
          <a:bodyPr lIns="0" rIns="0">
            <a:noAutofit/>
          </a:bodyPr>
          <a:lstStyle>
            <a:lvl1pPr marL="0" indent="0" algn="r">
              <a:buNone/>
              <a:defRPr sz="2500" b="1">
                <a:solidFill>
                  <a:schemeClr val="tx2"/>
                </a:solidFill>
                <a:latin typeface="+mj-ea"/>
                <a:ea typeface="+mj-ea"/>
              </a:defRPr>
            </a:lvl1pPr>
          </a:lstStyle>
          <a:p>
            <a:pPr lvl="0"/>
            <a:r>
              <a:rPr lang="zh-CN" altLang="en-US" dirty="0"/>
              <a:t>请输入人物姓名</a:t>
            </a:r>
            <a:endParaRPr lang="zh-CN" altLang="en-US" dirty="0"/>
          </a:p>
        </p:txBody>
      </p:sp>
      <p:sp>
        <p:nvSpPr>
          <p:cNvPr id="32" name="文本占位符 3"/>
          <p:cNvSpPr>
            <a:spLocks noGrp="1"/>
          </p:cNvSpPr>
          <p:nvPr>
            <p:ph type="body" sz="quarter" idx="21" hasCustomPrompt="1"/>
          </p:nvPr>
        </p:nvSpPr>
        <p:spPr>
          <a:xfrm>
            <a:off x="1874520" y="4433852"/>
            <a:ext cx="7030603" cy="1039818"/>
          </a:xfrm>
          <a:prstGeom prst="rect">
            <a:avLst/>
          </a:prstGeom>
        </p:spPr>
        <p:txBody>
          <a:bodyPr lIns="0" rIns="0">
            <a:normAutofit/>
          </a:bodyPr>
          <a:lstStyle>
            <a:lvl1pPr marL="0" marR="0" indent="0" algn="r"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defRPr/>
            </a:pPr>
            <a:r>
              <a:rPr lang="zh-CN" altLang="en-US" dirty="0"/>
              <a:t>请输入此人的基础信息、经验、工作履历等。请输入此人的基础信息、经验、工作履历等。请输入此人的基础信息、经验、工作履历等。请输入此人的基础信息、经验、工作履历等</a:t>
            </a:r>
            <a:endParaRPr lang="zh-CN" altLang="en-US" dirty="0"/>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defRPr/>
            </a:pPr>
            <a:endParaRPr lang="zh-CN" altLang="en-US" dirty="0"/>
          </a:p>
        </p:txBody>
      </p:sp>
      <p:sp>
        <p:nvSpPr>
          <p:cNvPr id="36" name="椭圆 35"/>
          <p:cNvSpPr/>
          <p:nvPr userDrawn="1"/>
        </p:nvSpPr>
        <p:spPr>
          <a:xfrm>
            <a:off x="960658" y="1319542"/>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团队人物介绍">
    <p:spTree>
      <p:nvGrpSpPr>
        <p:cNvPr id="1" name=""/>
        <p:cNvGrpSpPr/>
        <p:nvPr/>
      </p:nvGrpSpPr>
      <p:grpSpPr>
        <a:xfrm>
          <a:off x="0" y="0"/>
          <a:ext cx="0" cy="0"/>
          <a:chOff x="0" y="0"/>
          <a:chExt cx="0" cy="0"/>
        </a:xfrm>
      </p:grpSpPr>
      <p:sp>
        <p:nvSpPr>
          <p:cNvPr id="76" name="矩形 75"/>
          <p:cNvSpPr/>
          <p:nvPr userDrawn="1"/>
        </p:nvSpPr>
        <p:spPr>
          <a:xfrm>
            <a:off x="9586596"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矩形 74"/>
          <p:cNvSpPr/>
          <p:nvPr userDrawn="1"/>
        </p:nvSpPr>
        <p:spPr>
          <a:xfrm>
            <a:off x="6910072"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矩形 73"/>
          <p:cNvSpPr/>
          <p:nvPr userDrawn="1"/>
        </p:nvSpPr>
        <p:spPr>
          <a:xfrm>
            <a:off x="4195447"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矩形 72"/>
          <p:cNvSpPr/>
          <p:nvPr userDrawn="1"/>
        </p:nvSpPr>
        <p:spPr>
          <a:xfrm>
            <a:off x="1416982"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矩形 12"/>
          <p:cNvSpPr/>
          <p:nvPr userDrawn="1"/>
        </p:nvSpPr>
        <p:spPr>
          <a:xfrm>
            <a:off x="5476875" y="2813535"/>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图片占位符 17"/>
          <p:cNvSpPr>
            <a:spLocks noGrp="1"/>
          </p:cNvSpPr>
          <p:nvPr>
            <p:ph type="pic" sz="quarter" idx="11"/>
          </p:nvPr>
        </p:nvSpPr>
        <p:spPr>
          <a:xfrm>
            <a:off x="5467417" y="121996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dirty="0"/>
          </a:p>
        </p:txBody>
      </p:sp>
      <p:sp>
        <p:nvSpPr>
          <p:cNvPr id="43" name="图片占位符 17"/>
          <p:cNvSpPr>
            <a:spLocks noGrp="1"/>
          </p:cNvSpPr>
          <p:nvPr>
            <p:ph type="pic" sz="quarter" idx="12"/>
          </p:nvPr>
        </p:nvSpPr>
        <p:spPr>
          <a:xfrm>
            <a:off x="1459188"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4" name="图片占位符 17"/>
          <p:cNvSpPr>
            <a:spLocks noGrp="1"/>
          </p:cNvSpPr>
          <p:nvPr>
            <p:ph type="pic" sz="quarter" idx="13"/>
          </p:nvPr>
        </p:nvSpPr>
        <p:spPr>
          <a:xfrm>
            <a:off x="4165171"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5" name="图片占位符 17"/>
          <p:cNvSpPr>
            <a:spLocks noGrp="1"/>
          </p:cNvSpPr>
          <p:nvPr>
            <p:ph type="pic" sz="quarter" idx="14"/>
          </p:nvPr>
        </p:nvSpPr>
        <p:spPr>
          <a:xfrm>
            <a:off x="6871154"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6" name="图片占位符 17"/>
          <p:cNvSpPr>
            <a:spLocks noGrp="1"/>
          </p:cNvSpPr>
          <p:nvPr>
            <p:ph type="pic" sz="quarter" idx="15"/>
          </p:nvPr>
        </p:nvSpPr>
        <p:spPr>
          <a:xfrm>
            <a:off x="9577138"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7" name="文本占位符 2"/>
          <p:cNvSpPr>
            <a:spLocks noGrp="1"/>
          </p:cNvSpPr>
          <p:nvPr>
            <p:ph type="body" sz="quarter" idx="16" hasCustomPrompt="1"/>
          </p:nvPr>
        </p:nvSpPr>
        <p:spPr>
          <a:xfrm>
            <a:off x="5067121" y="2521913"/>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endParaRPr lang="zh-CN" altLang="en-US" dirty="0"/>
          </a:p>
        </p:txBody>
      </p:sp>
      <p:sp>
        <p:nvSpPr>
          <p:cNvPr id="58" name="文本占位符 4"/>
          <p:cNvSpPr>
            <a:spLocks noGrp="1"/>
          </p:cNvSpPr>
          <p:nvPr>
            <p:ph type="body" sz="quarter" idx="17" hasCustomPrompt="1"/>
          </p:nvPr>
        </p:nvSpPr>
        <p:spPr>
          <a:xfrm>
            <a:off x="4835318" y="2891798"/>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sz="1500">
                <a:solidFill>
                  <a:schemeClr val="tx1">
                    <a:lumMod val="65000"/>
                    <a:lumOff val="35000"/>
                  </a:schemeClr>
                </a:solidFill>
              </a:defRPr>
            </a:lvl1pPr>
          </a:lstStyle>
          <a:p>
            <a:pPr lvl="0">
              <a:spcBef>
                <a:spcPts val="0"/>
              </a:spcBef>
            </a:pPr>
            <a:r>
              <a:rPr lang="zh-CN" altLang="en-US" dirty="0"/>
              <a:t>在此输入身份与职务</a:t>
            </a:r>
            <a:endParaRPr lang="zh-CN" altLang="en-US" dirty="0"/>
          </a:p>
        </p:txBody>
      </p:sp>
      <p:sp>
        <p:nvSpPr>
          <p:cNvPr id="60" name="文本占位符 4"/>
          <p:cNvSpPr>
            <a:spLocks noGrp="1"/>
          </p:cNvSpPr>
          <p:nvPr>
            <p:ph type="body" sz="quarter" idx="19" hasCustomPrompt="1"/>
          </p:nvPr>
        </p:nvSpPr>
        <p:spPr>
          <a:xfrm>
            <a:off x="775425" y="5380334"/>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sz="1500">
                <a:solidFill>
                  <a:schemeClr val="tx1">
                    <a:lumMod val="65000"/>
                    <a:lumOff val="35000"/>
                  </a:schemeClr>
                </a:solidFill>
              </a:defRPr>
            </a:lvl1pPr>
          </a:lstStyle>
          <a:p>
            <a:pPr lvl="0">
              <a:spcBef>
                <a:spcPts val="0"/>
              </a:spcBef>
            </a:pPr>
            <a:r>
              <a:rPr lang="zh-CN" altLang="en-US" dirty="0"/>
              <a:t>在此输入身份与职务</a:t>
            </a:r>
            <a:endParaRPr lang="zh-CN" altLang="en-US" dirty="0"/>
          </a:p>
        </p:txBody>
      </p:sp>
      <p:sp>
        <p:nvSpPr>
          <p:cNvPr id="62" name="文本占位符 4"/>
          <p:cNvSpPr>
            <a:spLocks noGrp="1"/>
          </p:cNvSpPr>
          <p:nvPr>
            <p:ph type="body" sz="quarter" idx="21" hasCustomPrompt="1"/>
          </p:nvPr>
        </p:nvSpPr>
        <p:spPr>
          <a:xfrm>
            <a:off x="34586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sz="1500">
                <a:solidFill>
                  <a:schemeClr val="tx1">
                    <a:lumMod val="65000"/>
                    <a:lumOff val="35000"/>
                  </a:schemeClr>
                </a:solidFill>
              </a:defRPr>
            </a:lvl1pPr>
          </a:lstStyle>
          <a:p>
            <a:pPr lvl="0">
              <a:spcBef>
                <a:spcPts val="0"/>
              </a:spcBef>
            </a:pPr>
            <a:r>
              <a:rPr lang="zh-CN" altLang="en-US" dirty="0"/>
              <a:t>在此输入身份与职务</a:t>
            </a:r>
            <a:endParaRPr lang="zh-CN" altLang="en-US" dirty="0"/>
          </a:p>
        </p:txBody>
      </p:sp>
      <p:sp>
        <p:nvSpPr>
          <p:cNvPr id="64" name="文本占位符 4"/>
          <p:cNvSpPr>
            <a:spLocks noGrp="1"/>
          </p:cNvSpPr>
          <p:nvPr>
            <p:ph type="body" sz="quarter" idx="23" hasCustomPrompt="1"/>
          </p:nvPr>
        </p:nvSpPr>
        <p:spPr>
          <a:xfrm>
            <a:off x="62018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sz="1500">
                <a:solidFill>
                  <a:schemeClr val="tx1">
                    <a:lumMod val="65000"/>
                    <a:lumOff val="35000"/>
                  </a:schemeClr>
                </a:solidFill>
              </a:defRPr>
            </a:lvl1pPr>
          </a:lstStyle>
          <a:p>
            <a:pPr lvl="0">
              <a:spcBef>
                <a:spcPts val="0"/>
              </a:spcBef>
            </a:pPr>
            <a:r>
              <a:rPr lang="zh-CN" altLang="en-US" dirty="0"/>
              <a:t>在此输入身份与职务</a:t>
            </a:r>
            <a:endParaRPr lang="zh-CN" altLang="en-US" dirty="0"/>
          </a:p>
        </p:txBody>
      </p:sp>
      <p:sp>
        <p:nvSpPr>
          <p:cNvPr id="66" name="文本占位符 4"/>
          <p:cNvSpPr>
            <a:spLocks noGrp="1"/>
          </p:cNvSpPr>
          <p:nvPr>
            <p:ph type="body" sz="quarter" idx="25" hasCustomPrompt="1"/>
          </p:nvPr>
        </p:nvSpPr>
        <p:spPr>
          <a:xfrm>
            <a:off x="8945039"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defRPr sz="1500">
                <a:solidFill>
                  <a:schemeClr val="tx1">
                    <a:lumMod val="65000"/>
                    <a:lumOff val="35000"/>
                  </a:schemeClr>
                </a:solidFill>
              </a:defRPr>
            </a:lvl1pPr>
          </a:lstStyle>
          <a:p>
            <a:pPr lvl="0">
              <a:spcBef>
                <a:spcPts val="0"/>
              </a:spcBef>
            </a:pPr>
            <a:r>
              <a:rPr lang="zh-CN" altLang="en-US" dirty="0"/>
              <a:t>在此输入身份与职务</a:t>
            </a:r>
            <a:endParaRPr lang="zh-CN" altLang="en-US" dirty="0"/>
          </a:p>
        </p:txBody>
      </p:sp>
      <p:cxnSp>
        <p:nvCxnSpPr>
          <p:cNvPr id="67" name="直接连接符 66"/>
          <p:cNvCxnSpPr/>
          <p:nvPr userDrawn="1"/>
        </p:nvCxnSpPr>
        <p:spPr>
          <a:xfrm flipH="1">
            <a:off x="2087771" y="3438525"/>
            <a:ext cx="807646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userDrawn="1"/>
        </p:nvCxnSpPr>
        <p:spPr>
          <a:xfrm>
            <a:off x="208777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userDrawn="1"/>
        </p:nvCxnSpPr>
        <p:spPr>
          <a:xfrm>
            <a:off x="1020572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userDrawn="1"/>
        </p:nvCxnSpPr>
        <p:spPr>
          <a:xfrm>
            <a:off x="7499737"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4793754"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userDrawn="1"/>
        </p:nvCxnSpPr>
        <p:spPr>
          <a:xfrm>
            <a:off x="6096000" y="3219474"/>
            <a:ext cx="0" cy="2190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7" name="文本占位符 2"/>
          <p:cNvSpPr>
            <a:spLocks noGrp="1"/>
          </p:cNvSpPr>
          <p:nvPr>
            <p:ph type="body" sz="quarter" idx="27" hasCustomPrompt="1"/>
          </p:nvPr>
        </p:nvSpPr>
        <p:spPr>
          <a:xfrm>
            <a:off x="3806439"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endParaRPr lang="zh-CN" altLang="en-US" dirty="0"/>
          </a:p>
        </p:txBody>
      </p:sp>
      <p:sp>
        <p:nvSpPr>
          <p:cNvPr id="105" name="文本占位符 2"/>
          <p:cNvSpPr>
            <a:spLocks noGrp="1"/>
          </p:cNvSpPr>
          <p:nvPr>
            <p:ph type="body" sz="quarter" idx="28" hasCustomPrompt="1"/>
          </p:nvPr>
        </p:nvSpPr>
        <p:spPr>
          <a:xfrm>
            <a:off x="6470858"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endParaRPr lang="zh-CN" altLang="en-US" dirty="0"/>
          </a:p>
        </p:txBody>
      </p:sp>
      <p:sp>
        <p:nvSpPr>
          <p:cNvPr id="106" name="文本占位符 2"/>
          <p:cNvSpPr>
            <a:spLocks noGrp="1"/>
          </p:cNvSpPr>
          <p:nvPr>
            <p:ph type="body" sz="quarter" idx="29" hasCustomPrompt="1"/>
          </p:nvPr>
        </p:nvSpPr>
        <p:spPr>
          <a:xfrm>
            <a:off x="9176842"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endParaRPr lang="zh-CN" altLang="en-US" dirty="0"/>
          </a:p>
        </p:txBody>
      </p:sp>
      <p:sp>
        <p:nvSpPr>
          <p:cNvPr id="107" name="文本占位符 2"/>
          <p:cNvSpPr>
            <a:spLocks noGrp="1"/>
          </p:cNvSpPr>
          <p:nvPr>
            <p:ph type="body" sz="quarter" idx="30" hasCustomPrompt="1"/>
          </p:nvPr>
        </p:nvSpPr>
        <p:spPr>
          <a:xfrm>
            <a:off x="1058892"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endParaRPr lang="zh-CN" altLang="en-US" dirty="0"/>
          </a:p>
        </p:txBody>
      </p:sp>
      <p:sp>
        <p:nvSpPr>
          <p:cNvPr id="110"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69" name="矩形 168"/>
          <p:cNvSpPr/>
          <p:nvPr userDrawn="1"/>
        </p:nvSpPr>
        <p:spPr>
          <a:xfrm>
            <a:off x="0" y="0"/>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170" name="图形 3"/>
          <p:cNvGrpSpPr/>
          <p:nvPr userDrawn="1"/>
        </p:nvGrpSpPr>
        <p:grpSpPr>
          <a:xfrm>
            <a:off x="7906905" y="1088080"/>
            <a:ext cx="5343147" cy="5715802"/>
            <a:chOff x="3342957" y="689084"/>
            <a:chExt cx="5379904" cy="5755119"/>
          </a:xfrm>
          <a:solidFill>
            <a:schemeClr val="bg1">
              <a:lumMod val="95000"/>
            </a:schemeClr>
          </a:solidFill>
        </p:grpSpPr>
        <p:sp>
          <p:nvSpPr>
            <p:cNvPr id="171" name="任意多边形: 形状 170"/>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2" name="任意多边形: 形状 171"/>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73" name="任意多边形: 形状 172"/>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74" name="任意多边形: 形状 173"/>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175" name="任意多边形: 形状 174"/>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176" name="任意多边形: 形状 175"/>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177" name="任意多边形: 形状 176"/>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178" name="任意多边形: 形状 177"/>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179" name="任意多边形: 形状 178"/>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180" name="任意多边形: 形状 179"/>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181" name="任意多边形: 形状 180"/>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182" name="任意多边形: 形状 181"/>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183" name="任意多边形: 形状 182"/>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184" name="任意多边形: 形状 183"/>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185" name="任意多边形: 形状 184"/>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186" name="任意多边形: 形状 185"/>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187" name="任意多边形: 形状 186"/>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188" name="任意多边形: 形状 187"/>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189" name="任意多边形: 形状 188"/>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190" name="任意多边形: 形状 189"/>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191" name="任意多边形: 形状 190"/>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192" name="任意多边形: 形状 191"/>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193" name="任意多边形: 形状 192"/>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194" name="任意多边形: 形状 193"/>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195" name="任意多边形: 形状 194"/>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196" name="任意多边形: 形状 195"/>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197" name="任意多边形: 形状 196"/>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198" name="任意多边形: 形状 197"/>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199" name="任意多边形: 形状 198"/>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200" name="任意多边形: 形状 199"/>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201" name="任意多边形: 形状 200"/>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202" name="任意多边形: 形状 201"/>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203" name="任意多边形: 形状 202"/>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204" name="任意多边形: 形状 203"/>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21" name="任意多边形: 形状 120"/>
          <p:cNvSpPr/>
          <p:nvPr userDrawn="1"/>
        </p:nvSpPr>
        <p:spPr>
          <a:xfrm>
            <a:off x="0"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97" name="组合 96"/>
          <p:cNvGrpSpPr/>
          <p:nvPr userDrawn="1"/>
        </p:nvGrpSpPr>
        <p:grpSpPr>
          <a:xfrm>
            <a:off x="515970" y="245388"/>
            <a:ext cx="3297665" cy="903171"/>
            <a:chOff x="593623" y="263061"/>
            <a:chExt cx="3297665" cy="903171"/>
          </a:xfrm>
        </p:grpSpPr>
        <p:sp>
          <p:nvSpPr>
            <p:cNvPr id="30" name="文本框 29"/>
            <p:cNvSpPr txBox="1"/>
            <p:nvPr userDrawn="1"/>
          </p:nvSpPr>
          <p:spPr>
            <a:xfrm>
              <a:off x="641119" y="396791"/>
              <a:ext cx="3250169" cy="769441"/>
            </a:xfrm>
            <a:prstGeom prst="rect">
              <a:avLst/>
            </a:prstGeom>
            <a:noFill/>
          </p:spPr>
          <p:txBody>
            <a:bodyPr wrap="square" rtlCol="0">
              <a:spAutoFit/>
            </a:bodyPr>
            <a:lstStyle/>
            <a:p>
              <a:pPr algn="dist"/>
              <a:r>
                <a:rPr lang="en-US" altLang="zh-CN" sz="4400" b="1" dirty="0">
                  <a:solidFill>
                    <a:schemeClr val="bg1">
                      <a:lumMod val="95000"/>
                      <a:alpha val="31000"/>
                    </a:schemeClr>
                  </a:solidFill>
                  <a:latin typeface="+mj-ea"/>
                  <a:ea typeface="+mj-ea"/>
                </a:rPr>
                <a:t>Contents</a:t>
              </a:r>
              <a:endParaRPr lang="zh-CN" altLang="en-US" sz="4400" b="1" dirty="0">
                <a:solidFill>
                  <a:schemeClr val="bg1">
                    <a:lumMod val="95000"/>
                    <a:alpha val="31000"/>
                  </a:schemeClr>
                </a:solidFill>
                <a:latin typeface="+mj-ea"/>
                <a:ea typeface="+mj-ea"/>
              </a:endParaRPr>
            </a:p>
          </p:txBody>
        </p:sp>
        <p:sp>
          <p:nvSpPr>
            <p:cNvPr id="31" name="文本框 30"/>
            <p:cNvSpPr txBox="1"/>
            <p:nvPr userDrawn="1"/>
          </p:nvSpPr>
          <p:spPr>
            <a:xfrm>
              <a:off x="593623" y="263061"/>
              <a:ext cx="1503036" cy="830997"/>
            </a:xfrm>
            <a:prstGeom prst="rect">
              <a:avLst/>
            </a:prstGeom>
            <a:noFill/>
          </p:spPr>
          <p:txBody>
            <a:bodyPr wrap="square" rtlCol="0">
              <a:spAutoFit/>
            </a:bodyPr>
            <a:lstStyle/>
            <a:p>
              <a:pPr algn="dist"/>
              <a:r>
                <a:rPr lang="zh-CN" altLang="en-US" sz="4800" b="1" dirty="0">
                  <a:solidFill>
                    <a:schemeClr val="bg1"/>
                  </a:solidFill>
                  <a:latin typeface="微软雅黑" panose="020B0503020204020204" charset="-122"/>
                </a:rPr>
                <a:t>目录</a:t>
              </a:r>
              <a:endParaRPr lang="zh-CN" altLang="en-US" sz="4800" b="1" dirty="0">
                <a:solidFill>
                  <a:schemeClr val="bg1"/>
                </a:solidFill>
                <a:latin typeface="微软雅黑" panose="020B0503020204020204" charset="-122"/>
              </a:endParaRPr>
            </a:p>
          </p:txBody>
        </p:sp>
        <p:sp>
          <p:nvSpPr>
            <p:cNvPr id="56" name="矩形 55"/>
            <p:cNvSpPr/>
            <p:nvPr userDrawn="1"/>
          </p:nvSpPr>
          <p:spPr>
            <a:xfrm>
              <a:off x="752353" y="1062713"/>
              <a:ext cx="752515" cy="8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图形 3"/>
          <p:cNvGrpSpPr/>
          <p:nvPr userDrawn="1"/>
        </p:nvGrpSpPr>
        <p:grpSpPr>
          <a:xfrm>
            <a:off x="10703820" y="269992"/>
            <a:ext cx="807160" cy="863455"/>
            <a:chOff x="3342957" y="689084"/>
            <a:chExt cx="5379904" cy="5755119"/>
          </a:xfrm>
          <a:solidFill>
            <a:schemeClr val="bg1"/>
          </a:solidFill>
        </p:grpSpPr>
        <p:sp>
          <p:nvSpPr>
            <p:cNvPr id="63" name="任意多边形: 形状 62"/>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57" name="任意多边形: 形状 56"/>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7"/>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 name="connsiteX0-151" fmla="*/ 153 w 12201043"/>
              <a:gd name="connsiteY0-152" fmla="*/ 152400 h 609599"/>
              <a:gd name="connsiteX1-153" fmla="*/ 12201043 w 12201043"/>
              <a:gd name="connsiteY1-154" fmla="*/ 0 h 609599"/>
              <a:gd name="connsiteX2-155" fmla="*/ 12201043 w 12201043"/>
              <a:gd name="connsiteY2-156" fmla="*/ 609599 h 609599"/>
              <a:gd name="connsiteX3-157" fmla="*/ 1423 w 12201043"/>
              <a:gd name="connsiteY3-158" fmla="*/ 601979 h 609599"/>
              <a:gd name="connsiteX4-159" fmla="*/ 153 w 12201043"/>
              <a:gd name="connsiteY4-160" fmla="*/ 152400 h 609599"/>
              <a:gd name="connsiteX0-161" fmla="*/ 153 w 12201043"/>
              <a:gd name="connsiteY0-162" fmla="*/ 184785 h 609599"/>
              <a:gd name="connsiteX1-163" fmla="*/ 12201043 w 12201043"/>
              <a:gd name="connsiteY1-164" fmla="*/ 0 h 609599"/>
              <a:gd name="connsiteX2-165" fmla="*/ 12201043 w 12201043"/>
              <a:gd name="connsiteY2-166" fmla="*/ 609599 h 609599"/>
              <a:gd name="connsiteX3-167" fmla="*/ 1423 w 12201043"/>
              <a:gd name="connsiteY3-168" fmla="*/ 601979 h 609599"/>
              <a:gd name="connsiteX4-169" fmla="*/ 153 w 12201043"/>
              <a:gd name="connsiteY4-170" fmla="*/ 184785 h 609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p:cNvSpPr>
            <a:spLocks noGrp="1"/>
          </p:cNvSpPr>
          <p:nvPr>
            <p:ph type="sldNum" sz="quarter" idx="22"/>
          </p:nvPr>
        </p:nvSpPr>
        <p:spPr>
          <a:xfrm>
            <a:off x="1033198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fld>
            <a:r>
              <a:rPr lang="zh-CN" altLang="en-US" dirty="0"/>
              <a:t>页</a:t>
            </a:r>
            <a:r>
              <a:rPr lang="en-US" altLang="zh-CN" dirty="0"/>
              <a:t>/</a:t>
            </a:r>
            <a:r>
              <a:rPr lang="zh-CN" altLang="en-US" dirty="0"/>
              <a:t>共</a:t>
            </a:r>
            <a:fld id="{B7511D94-E528-4A24-AB10-206E20BC93BA}" type="slidenum">
              <a:rPr lang="zh-CN" altLang="en-US" smtClean="0"/>
            </a:fld>
            <a:r>
              <a:rPr lang="zh-CN" altLang="en-US" dirty="0"/>
              <a:t>页</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28" name="矩形 27"/>
          <p:cNvSpPr/>
          <p:nvPr userDrawn="1"/>
        </p:nvSpPr>
        <p:spPr>
          <a:xfrm>
            <a:off x="0" y="-9942"/>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57" name="任意多边形: 形状 56"/>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fld>
            <a:r>
              <a:rPr lang="zh-CN" altLang="en-US" dirty="0"/>
              <a:t>页</a:t>
            </a:r>
            <a:r>
              <a:rPr lang="en-US" altLang="zh-CN" dirty="0"/>
              <a:t>/</a:t>
            </a:r>
            <a:r>
              <a:rPr lang="zh-CN" altLang="en-US" dirty="0"/>
              <a:t>共</a:t>
            </a:r>
            <a:fld id="{B7511D94-E528-4A24-AB10-206E20BC93BA}" type="slidenum">
              <a:rPr lang="zh-CN" altLang="en-US" smtClean="0"/>
            </a:fld>
            <a:r>
              <a:rPr lang="zh-CN" altLang="en-US" dirty="0"/>
              <a:t>页</a:t>
            </a:r>
            <a:endParaRPr lang="zh-CN" altLang="en-US" dirty="0"/>
          </a:p>
        </p:txBody>
      </p:sp>
      <p:sp>
        <p:nvSpPr>
          <p:cNvPr id="99" name="文本占位符 52"/>
          <p:cNvSpPr>
            <a:spLocks noGrp="1"/>
          </p:cNvSpPr>
          <p:nvPr>
            <p:ph type="body" sz="quarter" idx="10" hasCustomPrompt="1"/>
          </p:nvPr>
        </p:nvSpPr>
        <p:spPr>
          <a:xfrm>
            <a:off x="1842552" y="2368913"/>
            <a:ext cx="2706708" cy="2336718"/>
          </a:xfrm>
          <a:prstGeom prst="rect">
            <a:avLst/>
          </a:prstGeom>
        </p:spPr>
        <p:txBody>
          <a:bodyPr lIns="0" anchor="ctr" anchorCtr="0">
            <a:noAutofit/>
          </a:bodyPr>
          <a:lstStyle>
            <a:lvl1pPr marL="0" indent="0" algn="l">
              <a:buNone/>
              <a:defRPr sz="16800">
                <a:gradFill>
                  <a:gsLst>
                    <a:gs pos="0">
                      <a:schemeClr val="accent1">
                        <a:alpha val="90000"/>
                      </a:schemeClr>
                    </a:gs>
                    <a:gs pos="100000">
                      <a:schemeClr val="accent1">
                        <a:lumMod val="20000"/>
                        <a:lumOff val="80000"/>
                        <a:alpha val="0"/>
                      </a:schemeClr>
                    </a:gs>
                  </a:gsLst>
                  <a:lin ang="5400000" scaled="1"/>
                </a:gradFill>
                <a:latin typeface="Impact" panose="020B0806030902050204" pitchFamily="34" charset="0"/>
              </a:defRPr>
            </a:lvl1pPr>
            <a:lvl2pPr marL="457200" indent="0">
              <a:buNone/>
              <a:defRPr/>
            </a:lvl2pPr>
          </a:lstStyle>
          <a:p>
            <a:pPr lvl="0"/>
            <a:r>
              <a:rPr lang="en-US" altLang="zh-CN" dirty="0"/>
              <a:t>00</a:t>
            </a:r>
            <a:endParaRPr lang="zh-CN" altLang="en-US" dirty="0"/>
          </a:p>
        </p:txBody>
      </p:sp>
      <p:grpSp>
        <p:nvGrpSpPr>
          <p:cNvPr id="62" name="图形 3"/>
          <p:cNvGrpSpPr/>
          <p:nvPr userDrawn="1"/>
        </p:nvGrpSpPr>
        <p:grpSpPr>
          <a:xfrm>
            <a:off x="7906905" y="1088080"/>
            <a:ext cx="5343147" cy="5715802"/>
            <a:chOff x="3342957" y="689084"/>
            <a:chExt cx="5379904" cy="5755119"/>
          </a:xfrm>
          <a:solidFill>
            <a:schemeClr val="bg1">
              <a:lumMod val="95000"/>
            </a:schemeClr>
          </a:solidFill>
        </p:grpSpPr>
        <p:sp>
          <p:nvSpPr>
            <p:cNvPr id="63" name="任意多边形: 形状 62"/>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83" name="任意多边形: 形状 182"/>
          <p:cNvSpPr/>
          <p:nvPr userDrawn="1"/>
        </p:nvSpPr>
        <p:spPr>
          <a:xfrm>
            <a:off x="-1"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2" name="组合 1"/>
          <p:cNvGrpSpPr/>
          <p:nvPr userDrawn="1"/>
        </p:nvGrpSpPr>
        <p:grpSpPr>
          <a:xfrm>
            <a:off x="9718934" y="423963"/>
            <a:ext cx="1926569" cy="756191"/>
            <a:chOff x="9620933" y="624820"/>
            <a:chExt cx="1926569" cy="756191"/>
          </a:xfrm>
        </p:grpSpPr>
        <p:grpSp>
          <p:nvGrpSpPr>
            <p:cNvPr id="121" name="组合 120"/>
            <p:cNvGrpSpPr/>
            <p:nvPr userDrawn="1"/>
          </p:nvGrpSpPr>
          <p:grpSpPr>
            <a:xfrm>
              <a:off x="9772518" y="624820"/>
              <a:ext cx="1623399" cy="434178"/>
              <a:chOff x="5044774" y="2012861"/>
              <a:chExt cx="2251679" cy="602212"/>
            </a:xfrm>
          </p:grpSpPr>
          <p:grpSp>
            <p:nvGrpSpPr>
              <p:cNvPr id="122" name="组合 121"/>
              <p:cNvGrpSpPr/>
              <p:nvPr userDrawn="1"/>
            </p:nvGrpSpPr>
            <p:grpSpPr>
              <a:xfrm>
                <a:off x="5044774" y="2101251"/>
                <a:ext cx="438836" cy="509660"/>
                <a:chOff x="7602551" y="-1243565"/>
                <a:chExt cx="438836" cy="509660"/>
              </a:xfrm>
            </p:grpSpPr>
            <p:sp>
              <p:nvSpPr>
                <p:cNvPr id="139" name="任意多边形: 形状 138"/>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140" name="任意多边形: 形状 139"/>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141" name="任意多边形: 形状 140"/>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142" name="任意多边形: 形状 141"/>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143" name="任意多边形: 形状 142"/>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144" name="任意多边形: 形状 143"/>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123" name="组合 122"/>
              <p:cNvGrpSpPr/>
              <p:nvPr userDrawn="1"/>
            </p:nvGrpSpPr>
            <p:grpSpPr>
              <a:xfrm>
                <a:off x="6825811" y="2012861"/>
                <a:ext cx="470642" cy="602212"/>
                <a:chOff x="9766103" y="-1331955"/>
                <a:chExt cx="470642" cy="602212"/>
              </a:xfrm>
            </p:grpSpPr>
            <p:sp>
              <p:nvSpPr>
                <p:cNvPr id="136" name="任意多边形: 形状 135"/>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137" name="任意多边形: 形状 136"/>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138" name="任意多边形: 形状 137"/>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124" name="组合 123"/>
              <p:cNvGrpSpPr/>
              <p:nvPr userDrawn="1"/>
            </p:nvGrpSpPr>
            <p:grpSpPr>
              <a:xfrm>
                <a:off x="6291588" y="2076078"/>
                <a:ext cx="371595" cy="479029"/>
                <a:chOff x="9121098" y="-1268738"/>
                <a:chExt cx="371595" cy="479029"/>
              </a:xfrm>
            </p:grpSpPr>
            <p:sp>
              <p:nvSpPr>
                <p:cNvPr id="133" name="任意多边形: 形状 132"/>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134" name="任意多边形: 形状 133"/>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135" name="任意多边形: 形状 134"/>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25" name="组合 124"/>
              <p:cNvGrpSpPr/>
              <p:nvPr userDrawn="1"/>
            </p:nvGrpSpPr>
            <p:grpSpPr>
              <a:xfrm>
                <a:off x="5646239" y="2043677"/>
                <a:ext cx="482720" cy="537319"/>
                <a:chOff x="8342389" y="-1301139"/>
                <a:chExt cx="482720" cy="537319"/>
              </a:xfrm>
            </p:grpSpPr>
            <p:sp>
              <p:nvSpPr>
                <p:cNvPr id="126" name="任意多边形: 形状 125"/>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127" name="任意多边形: 形状 126"/>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128" name="任意多边形: 形状 127"/>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129" name="任意多边形: 形状 128"/>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130" name="任意多边形: 形状 129"/>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131" name="任意多边形: 形状 130"/>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132" name="任意多边形: 形状 131"/>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145" name="文本框 144"/>
            <p:cNvSpPr txBox="1"/>
            <p:nvPr userDrawn="1"/>
          </p:nvSpPr>
          <p:spPr>
            <a:xfrm>
              <a:off x="9620933" y="1073234"/>
              <a:ext cx="1926569" cy="307777"/>
            </a:xfrm>
            <a:prstGeom prst="rect">
              <a:avLst/>
            </a:prstGeom>
            <a:noFill/>
          </p:spPr>
          <p:txBody>
            <a:bodyPr wrap="square" rtlCol="0">
              <a:spAutoFit/>
            </a:bodyPr>
            <a:lstStyle/>
            <a:p>
              <a:pPr algn="ctr"/>
              <a:r>
                <a:rPr lang="en-US" altLang="zh-CN" sz="1400" dirty="0">
                  <a:solidFill>
                    <a:schemeClr val="bg1"/>
                  </a:solidFill>
                </a:rPr>
                <a:t>HOHAI UNIVERSITY</a:t>
              </a:r>
              <a:endParaRPr lang="zh-CN" altLang="en-US" sz="1400" dirty="0">
                <a:solidFill>
                  <a:schemeClr val="bg1"/>
                </a:solidFill>
              </a:endParaRPr>
            </a:p>
          </p:txBody>
        </p:sp>
      </p:grpSp>
      <p:sp>
        <p:nvSpPr>
          <p:cNvPr id="219" name="文本占位符 4"/>
          <p:cNvSpPr>
            <a:spLocks noGrp="1"/>
          </p:cNvSpPr>
          <p:nvPr>
            <p:ph type="body" sz="quarter" idx="12" hasCustomPrompt="1"/>
          </p:nvPr>
        </p:nvSpPr>
        <p:spPr>
          <a:xfrm>
            <a:off x="558936" y="536404"/>
            <a:ext cx="5687536" cy="287835"/>
          </a:xfrm>
          <a:prstGeom prst="rect">
            <a:avLst/>
          </a:prstGeom>
        </p:spPr>
        <p:txBody>
          <a:bodyPr rIns="0" bIns="0" anchor="b" anchorCtr="0">
            <a:noAutofit/>
          </a:bodyPr>
          <a:lstStyle>
            <a:lvl1pPr marL="0" indent="0" algn="l">
              <a:buNone/>
              <a:defRPr sz="2800" b="1">
                <a:solidFill>
                  <a:schemeClr val="bg1"/>
                </a:solidFill>
                <a:latin typeface="+mn-ea"/>
                <a:ea typeface="+mn-ea"/>
              </a:defRPr>
            </a:lvl1pPr>
            <a:lvl2pPr marL="457200" indent="0">
              <a:buNone/>
              <a:defRPr/>
            </a:lvl2pPr>
          </a:lstStyle>
          <a:p>
            <a:pPr lvl="0"/>
            <a:r>
              <a:rPr lang="zh-CN" altLang="en-US" dirty="0"/>
              <a:t>可以输入学院名称</a:t>
            </a:r>
            <a:endParaRPr lang="zh-CN" altLang="en-US" dirty="0"/>
          </a:p>
        </p:txBody>
      </p:sp>
      <p:sp>
        <p:nvSpPr>
          <p:cNvPr id="58" name="矩形 7"/>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 name="connsiteX0-151" fmla="*/ 153 w 12201043"/>
              <a:gd name="connsiteY0-152" fmla="*/ 152400 h 609599"/>
              <a:gd name="connsiteX1-153" fmla="*/ 12201043 w 12201043"/>
              <a:gd name="connsiteY1-154" fmla="*/ 0 h 609599"/>
              <a:gd name="connsiteX2-155" fmla="*/ 12201043 w 12201043"/>
              <a:gd name="connsiteY2-156" fmla="*/ 609599 h 609599"/>
              <a:gd name="connsiteX3-157" fmla="*/ 1423 w 12201043"/>
              <a:gd name="connsiteY3-158" fmla="*/ 601979 h 609599"/>
              <a:gd name="connsiteX4-159" fmla="*/ 153 w 12201043"/>
              <a:gd name="connsiteY4-160" fmla="*/ 152400 h 609599"/>
              <a:gd name="connsiteX0-161" fmla="*/ 153 w 12201043"/>
              <a:gd name="connsiteY0-162" fmla="*/ 184785 h 609599"/>
              <a:gd name="connsiteX1-163" fmla="*/ 12201043 w 12201043"/>
              <a:gd name="connsiteY1-164" fmla="*/ 0 h 609599"/>
              <a:gd name="connsiteX2-165" fmla="*/ 12201043 w 12201043"/>
              <a:gd name="connsiteY2-166" fmla="*/ 609599 h 609599"/>
              <a:gd name="connsiteX3-167" fmla="*/ 1423 w 12201043"/>
              <a:gd name="connsiteY3-168" fmla="*/ 601979 h 609599"/>
              <a:gd name="connsiteX4-169" fmla="*/ 153 w 12201043"/>
              <a:gd name="connsiteY4-170" fmla="*/ 184785 h 609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p:cNvCxnSpPr/>
          <p:nvPr userDrawn="1"/>
        </p:nvCxnSpPr>
        <p:spPr>
          <a:xfrm>
            <a:off x="4720912" y="2307247"/>
            <a:ext cx="0" cy="257175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0" name="标题 26"/>
          <p:cNvSpPr>
            <a:spLocks noGrp="1"/>
          </p:cNvSpPr>
          <p:nvPr>
            <p:ph type="title" hasCustomPrompt="1"/>
          </p:nvPr>
        </p:nvSpPr>
        <p:spPr>
          <a:xfrm>
            <a:off x="5795495" y="2528128"/>
            <a:ext cx="4012560" cy="552357"/>
          </a:xfrm>
          <a:prstGeom prst="rect">
            <a:avLst/>
          </a:prstGeom>
        </p:spPr>
        <p:txBody>
          <a:bodyPr lIns="0">
            <a:noAutofit/>
          </a:bodyPr>
          <a:lstStyle>
            <a:lvl1pPr algn="l">
              <a:defRPr sz="5400" b="1">
                <a:solidFill>
                  <a:schemeClr val="accent1"/>
                </a:solidFill>
              </a:defRPr>
            </a:lvl1pPr>
          </a:lstStyle>
          <a:p>
            <a:r>
              <a:rPr lang="zh-CN" altLang="en-US" dirty="0"/>
              <a:t>一级标题</a:t>
            </a:r>
            <a:endParaRPr lang="zh-CN" altLang="en-US" dirty="0"/>
          </a:p>
        </p:txBody>
      </p:sp>
      <p:sp>
        <p:nvSpPr>
          <p:cNvPr id="101" name="文本占位符 57"/>
          <p:cNvSpPr>
            <a:spLocks noGrp="1"/>
          </p:cNvSpPr>
          <p:nvPr>
            <p:ph type="body" sz="quarter" idx="11" hasCustomPrompt="1"/>
          </p:nvPr>
        </p:nvSpPr>
        <p:spPr>
          <a:xfrm>
            <a:off x="5795495" y="3858849"/>
            <a:ext cx="4012560" cy="471882"/>
          </a:xfrm>
          <a:prstGeom prst="rect">
            <a:avLst/>
          </a:prstGeom>
        </p:spPr>
        <p:txBody>
          <a:bodyPr lIns="0">
            <a:noAutofit/>
          </a:bodyPr>
          <a:lstStyle>
            <a:lvl1pPr marL="0" indent="0" algn="l">
              <a:buNone/>
              <a:defRPr sz="2400">
                <a:solidFill>
                  <a:schemeClr val="bg1">
                    <a:lumMod val="50000"/>
                  </a:schemeClr>
                </a:solidFill>
              </a:defRPr>
            </a:lvl1pPr>
            <a:lvl2pPr marL="457200" indent="0">
              <a:buNone/>
              <a:defRPr/>
            </a:lvl2pPr>
          </a:lstStyle>
          <a:p>
            <a:pPr lvl="0"/>
            <a:r>
              <a:rPr lang="zh-CN" altLang="en-US" dirty="0"/>
              <a:t>插入章节描述或者英文</a:t>
            </a:r>
            <a:endParaRPr lang="zh-CN" altLang="en-US" dirty="0"/>
          </a:p>
        </p:txBody>
      </p:sp>
      <p:sp>
        <p:nvSpPr>
          <p:cNvPr id="4" name="矩形 3"/>
          <p:cNvSpPr/>
          <p:nvPr userDrawn="1"/>
        </p:nvSpPr>
        <p:spPr>
          <a:xfrm>
            <a:off x="5829567" y="3452575"/>
            <a:ext cx="1016861" cy="10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p:cNvSpPr>
            <a:spLocks noGrp="1"/>
          </p:cNvSpPr>
          <p:nvPr>
            <p:ph type="body" sz="quarter" idx="23"/>
          </p:nvPr>
        </p:nvSpPr>
        <p:spPr>
          <a:xfrm>
            <a:off x="558936" y="829700"/>
            <a:ext cx="2031325" cy="258532"/>
          </a:xfrm>
          <a:prstGeom prst="rect">
            <a:avLst/>
          </a:prstGeom>
          <a:noFill/>
        </p:spPr>
        <p:txBody>
          <a:bodyPr wrap="none" rtlCol="0">
            <a:spAutoFit/>
          </a:bodyPr>
          <a:lstStyle>
            <a:lvl1pPr marL="0" indent="0">
              <a:buNone/>
              <a:defRPr lang="zh-CN" altLang="en-US" sz="1200" smtClean="0">
                <a:solidFill>
                  <a:schemeClr val="bg1"/>
                </a:solidFill>
                <a:latin typeface="+mj-lt"/>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3" name="任意多边形: 形状 22"/>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7"/>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7"/>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 name="connsiteX0-151" fmla="*/ 153 w 12201043"/>
              <a:gd name="connsiteY0-152" fmla="*/ 152400 h 609599"/>
              <a:gd name="connsiteX1-153" fmla="*/ 12201043 w 12201043"/>
              <a:gd name="connsiteY1-154" fmla="*/ 0 h 609599"/>
              <a:gd name="connsiteX2-155" fmla="*/ 12201043 w 12201043"/>
              <a:gd name="connsiteY2-156" fmla="*/ 609599 h 609599"/>
              <a:gd name="connsiteX3-157" fmla="*/ 1423 w 12201043"/>
              <a:gd name="connsiteY3-158" fmla="*/ 601979 h 609599"/>
              <a:gd name="connsiteX4-159" fmla="*/ 153 w 12201043"/>
              <a:gd name="connsiteY4-160" fmla="*/ 152400 h 609599"/>
              <a:gd name="connsiteX0-161" fmla="*/ 153 w 12201043"/>
              <a:gd name="connsiteY0-162" fmla="*/ 184785 h 609599"/>
              <a:gd name="connsiteX1-163" fmla="*/ 12201043 w 12201043"/>
              <a:gd name="connsiteY1-164" fmla="*/ 0 h 609599"/>
              <a:gd name="connsiteX2-165" fmla="*/ 12201043 w 12201043"/>
              <a:gd name="connsiteY2-166" fmla="*/ 609599 h 609599"/>
              <a:gd name="connsiteX3-167" fmla="*/ 1423 w 12201043"/>
              <a:gd name="connsiteY3-168" fmla="*/ 601979 h 609599"/>
              <a:gd name="connsiteX4-169" fmla="*/ 153 w 12201043"/>
              <a:gd name="connsiteY4-170" fmla="*/ 184785 h 609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5"/>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fld>
            <a:r>
              <a:rPr lang="zh-CN" altLang="en-US" dirty="0"/>
              <a:t>页</a:t>
            </a:r>
            <a:r>
              <a:rPr lang="en-US" altLang="zh-CN" dirty="0"/>
              <a:t>/</a:t>
            </a:r>
            <a:r>
              <a:rPr lang="zh-CN" altLang="en-US" dirty="0"/>
              <a:t>共</a:t>
            </a:r>
            <a:fld id="{B7511D94-E528-4A24-AB10-206E20BC93BA}" type="slidenum">
              <a:rPr lang="zh-CN" altLang="en-US" smtClean="0"/>
            </a:fld>
            <a:r>
              <a:rPr lang="zh-CN" altLang="en-US" dirty="0"/>
              <a:t>页</a:t>
            </a:r>
            <a:endParaRPr lang="zh-CN" altLang="en-US" dirty="0"/>
          </a:p>
        </p:txBody>
      </p:sp>
      <p:sp>
        <p:nvSpPr>
          <p:cNvPr id="27" name="任意多边形: 形状 26"/>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1" fmla="*/ 12192000 w 12192000"/>
              <a:gd name="connsiteY0-2" fmla="*/ 373966 h 1893600"/>
              <a:gd name="connsiteX1-3" fmla="*/ 12192000 w 12192000"/>
              <a:gd name="connsiteY1-4" fmla="*/ 1893600 h 1893600"/>
              <a:gd name="connsiteX2-5" fmla="*/ 0 w 12192000"/>
              <a:gd name="connsiteY2-6" fmla="*/ 1893600 h 1893600"/>
              <a:gd name="connsiteX3-7" fmla="*/ 0 w 12192000"/>
              <a:gd name="connsiteY3-8" fmla="*/ 673223 h 1893600"/>
              <a:gd name="connsiteX4-9" fmla="*/ 37309 w 12192000"/>
              <a:gd name="connsiteY4-10" fmla="*/ 688768 h 1893600"/>
              <a:gd name="connsiteX5-11" fmla="*/ 5319640 w 12192000"/>
              <a:gd name="connsiteY5-12" fmla="*/ 1601700 h 1893600"/>
              <a:gd name="connsiteX6-13" fmla="*/ 11971651 w 12192000"/>
              <a:gd name="connsiteY6-14" fmla="*/ 3724 h 1893600"/>
              <a:gd name="connsiteX7" fmla="*/ 12192000 w 12192000"/>
              <a:gd name="connsiteY7" fmla="*/ 373966 h 1893600"/>
              <a:gd name="connsiteX0-15" fmla="*/ 12192000 w 12192000"/>
              <a:gd name="connsiteY0-16" fmla="*/ 1413 h 1521047"/>
              <a:gd name="connsiteX1-17" fmla="*/ 12192000 w 12192000"/>
              <a:gd name="connsiteY1-18" fmla="*/ 1521047 h 1521047"/>
              <a:gd name="connsiteX2-19" fmla="*/ 0 w 12192000"/>
              <a:gd name="connsiteY2-20" fmla="*/ 1521047 h 1521047"/>
              <a:gd name="connsiteX3-21" fmla="*/ 0 w 12192000"/>
              <a:gd name="connsiteY3-22" fmla="*/ 300670 h 1521047"/>
              <a:gd name="connsiteX4-23" fmla="*/ 37309 w 12192000"/>
              <a:gd name="connsiteY4-24" fmla="*/ 316215 h 1521047"/>
              <a:gd name="connsiteX5-25" fmla="*/ 5319640 w 12192000"/>
              <a:gd name="connsiteY5-26" fmla="*/ 1229147 h 1521047"/>
              <a:gd name="connsiteX6-27" fmla="*/ 12192000 w 12192000"/>
              <a:gd name="connsiteY6-28" fmla="*/ 1413 h 1521047"/>
              <a:gd name="connsiteX0-29" fmla="*/ 12192000 w 12192000"/>
              <a:gd name="connsiteY0-30" fmla="*/ 0 h 1519634"/>
              <a:gd name="connsiteX1-31" fmla="*/ 12192000 w 12192000"/>
              <a:gd name="connsiteY1-32" fmla="*/ 1519634 h 1519634"/>
              <a:gd name="connsiteX2-33" fmla="*/ 0 w 12192000"/>
              <a:gd name="connsiteY2-34" fmla="*/ 1519634 h 1519634"/>
              <a:gd name="connsiteX3-35" fmla="*/ 0 w 12192000"/>
              <a:gd name="connsiteY3-36" fmla="*/ 299257 h 1519634"/>
              <a:gd name="connsiteX4-37" fmla="*/ 37309 w 12192000"/>
              <a:gd name="connsiteY4-38" fmla="*/ 314802 h 1519634"/>
              <a:gd name="connsiteX5-39" fmla="*/ 5319640 w 12192000"/>
              <a:gd name="connsiteY5-40" fmla="*/ 1227734 h 1519634"/>
              <a:gd name="connsiteX6-41" fmla="*/ 12192000 w 12192000"/>
              <a:gd name="connsiteY6-42" fmla="*/ 0 h 1519634"/>
              <a:gd name="connsiteX0-43" fmla="*/ 12192000 w 12192000"/>
              <a:gd name="connsiteY0-44" fmla="*/ 0 h 1519634"/>
              <a:gd name="connsiteX1-45" fmla="*/ 12192000 w 12192000"/>
              <a:gd name="connsiteY1-46" fmla="*/ 1519634 h 1519634"/>
              <a:gd name="connsiteX2-47" fmla="*/ 0 w 12192000"/>
              <a:gd name="connsiteY2-48" fmla="*/ 1519634 h 1519634"/>
              <a:gd name="connsiteX3-49" fmla="*/ 0 w 12192000"/>
              <a:gd name="connsiteY3-50" fmla="*/ 299257 h 1519634"/>
              <a:gd name="connsiteX4-51" fmla="*/ 140179 w 12192000"/>
              <a:gd name="connsiteY4-52" fmla="*/ 401490 h 1519634"/>
              <a:gd name="connsiteX5-53" fmla="*/ 5319640 w 12192000"/>
              <a:gd name="connsiteY5-54" fmla="*/ 1227734 h 1519634"/>
              <a:gd name="connsiteX6-55" fmla="*/ 12192000 w 12192000"/>
              <a:gd name="connsiteY6-56" fmla="*/ 0 h 1519634"/>
              <a:gd name="connsiteX0-57" fmla="*/ 12192000 w 12192000"/>
              <a:gd name="connsiteY0-58" fmla="*/ 0 h 1519634"/>
              <a:gd name="connsiteX1-59" fmla="*/ 12192000 w 12192000"/>
              <a:gd name="connsiteY1-60" fmla="*/ 1519634 h 1519634"/>
              <a:gd name="connsiteX2-61" fmla="*/ 0 w 12192000"/>
              <a:gd name="connsiteY2-62" fmla="*/ 1519634 h 1519634"/>
              <a:gd name="connsiteX3-63" fmla="*/ 0 w 12192000"/>
              <a:gd name="connsiteY3-64" fmla="*/ 299257 h 1519634"/>
              <a:gd name="connsiteX4-65" fmla="*/ 5319640 w 12192000"/>
              <a:gd name="connsiteY4-66" fmla="*/ 1227734 h 1519634"/>
              <a:gd name="connsiteX5-67" fmla="*/ 12192000 w 12192000"/>
              <a:gd name="connsiteY5-68" fmla="*/ 0 h 1519634"/>
              <a:gd name="connsiteX0-69" fmla="*/ 12192000 w 12192000"/>
              <a:gd name="connsiteY0-70" fmla="*/ 0 h 1519634"/>
              <a:gd name="connsiteX1-71" fmla="*/ 12192000 w 12192000"/>
              <a:gd name="connsiteY1-72" fmla="*/ 1519634 h 1519634"/>
              <a:gd name="connsiteX2-73" fmla="*/ 0 w 12192000"/>
              <a:gd name="connsiteY2-74" fmla="*/ 1519634 h 1519634"/>
              <a:gd name="connsiteX3-75" fmla="*/ 3810 w 12192000"/>
              <a:gd name="connsiteY3-76" fmla="*/ 628674 h 1519634"/>
              <a:gd name="connsiteX4-77" fmla="*/ 5319640 w 12192000"/>
              <a:gd name="connsiteY4-78" fmla="*/ 1227734 h 1519634"/>
              <a:gd name="connsiteX5-79" fmla="*/ 12192000 w 12192000"/>
              <a:gd name="connsiteY5-80" fmla="*/ 0 h 1519634"/>
              <a:gd name="connsiteX0-81" fmla="*/ 12192000 w 12192000"/>
              <a:gd name="connsiteY0-82" fmla="*/ 0 h 1519634"/>
              <a:gd name="connsiteX1-83" fmla="*/ 12192000 w 12192000"/>
              <a:gd name="connsiteY1-84" fmla="*/ 1519634 h 1519634"/>
              <a:gd name="connsiteX2-85" fmla="*/ 0 w 12192000"/>
              <a:gd name="connsiteY2-86" fmla="*/ 1519634 h 1519634"/>
              <a:gd name="connsiteX3-87" fmla="*/ 3810 w 12192000"/>
              <a:gd name="connsiteY3-88" fmla="*/ 628674 h 1519634"/>
              <a:gd name="connsiteX4-89" fmla="*/ 5319640 w 12192000"/>
              <a:gd name="connsiteY4-90" fmla="*/ 1227734 h 1519634"/>
              <a:gd name="connsiteX5-91" fmla="*/ 12192000 w 12192000"/>
              <a:gd name="connsiteY5-92" fmla="*/ 0 h 1519634"/>
              <a:gd name="connsiteX0-93" fmla="*/ 12192000 w 12192000"/>
              <a:gd name="connsiteY0-94" fmla="*/ 0 h 1519634"/>
              <a:gd name="connsiteX1-95" fmla="*/ 12192000 w 12192000"/>
              <a:gd name="connsiteY1-96" fmla="*/ 1519634 h 1519634"/>
              <a:gd name="connsiteX2-97" fmla="*/ 0 w 12192000"/>
              <a:gd name="connsiteY2-98" fmla="*/ 1519634 h 1519634"/>
              <a:gd name="connsiteX3-99" fmla="*/ 3810 w 12192000"/>
              <a:gd name="connsiteY3-100" fmla="*/ 628674 h 1519634"/>
              <a:gd name="connsiteX4-101" fmla="*/ 5319640 w 12192000"/>
              <a:gd name="connsiteY4-102" fmla="*/ 1227734 h 1519634"/>
              <a:gd name="connsiteX5-103" fmla="*/ 12192000 w 12192000"/>
              <a:gd name="connsiteY5-104" fmla="*/ 0 h 1519634"/>
              <a:gd name="connsiteX0-105" fmla="*/ 12192000 w 12192000"/>
              <a:gd name="connsiteY0-106" fmla="*/ 0 h 1519634"/>
              <a:gd name="connsiteX1-107" fmla="*/ 12192000 w 12192000"/>
              <a:gd name="connsiteY1-108" fmla="*/ 1519634 h 1519634"/>
              <a:gd name="connsiteX2-109" fmla="*/ 0 w 12192000"/>
              <a:gd name="connsiteY2-110" fmla="*/ 1519634 h 1519634"/>
              <a:gd name="connsiteX3-111" fmla="*/ 3810 w 12192000"/>
              <a:gd name="connsiteY3-112" fmla="*/ 628674 h 1519634"/>
              <a:gd name="connsiteX4-113" fmla="*/ 5319640 w 12192000"/>
              <a:gd name="connsiteY4-114" fmla="*/ 1227734 h 1519634"/>
              <a:gd name="connsiteX5-115" fmla="*/ 12192000 w 12192000"/>
              <a:gd name="connsiteY5-116" fmla="*/ 0 h 1519634"/>
              <a:gd name="connsiteX0-117" fmla="*/ 12198096 w 12198096"/>
              <a:gd name="connsiteY0-118" fmla="*/ 0 h 1325451"/>
              <a:gd name="connsiteX1-119" fmla="*/ 12192000 w 12198096"/>
              <a:gd name="connsiteY1-120" fmla="*/ 1325451 h 1325451"/>
              <a:gd name="connsiteX2-121" fmla="*/ 0 w 12198096"/>
              <a:gd name="connsiteY2-122" fmla="*/ 1325451 h 1325451"/>
              <a:gd name="connsiteX3-123" fmla="*/ 3810 w 12198096"/>
              <a:gd name="connsiteY3-124" fmla="*/ 434491 h 1325451"/>
              <a:gd name="connsiteX4-125" fmla="*/ 5319640 w 12198096"/>
              <a:gd name="connsiteY4-126" fmla="*/ 1033551 h 1325451"/>
              <a:gd name="connsiteX5-127" fmla="*/ 12198096 w 12198096"/>
              <a:gd name="connsiteY5-128" fmla="*/ 0 h 1325451"/>
              <a:gd name="connsiteX0-129" fmla="*/ 12198096 w 12198096"/>
              <a:gd name="connsiteY0-130" fmla="*/ 0 h 1325451"/>
              <a:gd name="connsiteX1-131" fmla="*/ 12192000 w 12198096"/>
              <a:gd name="connsiteY1-132" fmla="*/ 1325451 h 1325451"/>
              <a:gd name="connsiteX2-133" fmla="*/ 0 w 12198096"/>
              <a:gd name="connsiteY2-134" fmla="*/ 1325451 h 1325451"/>
              <a:gd name="connsiteX3-135" fmla="*/ 3810 w 12198096"/>
              <a:gd name="connsiteY3-136" fmla="*/ 434491 h 1325451"/>
              <a:gd name="connsiteX4-137" fmla="*/ 5325736 w 12198096"/>
              <a:gd name="connsiteY4-138" fmla="*/ 978070 h 1325451"/>
              <a:gd name="connsiteX5-139" fmla="*/ 12198096 w 12198096"/>
              <a:gd name="connsiteY5-140" fmla="*/ 0 h 13254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cxnSp>
        <p:nvCxnSpPr>
          <p:cNvPr id="53" name="直接连接符 52"/>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54" name="矩形 53"/>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图形 3"/>
          <p:cNvGrpSpPr/>
          <p:nvPr userDrawn="1"/>
        </p:nvGrpSpPr>
        <p:grpSpPr>
          <a:xfrm>
            <a:off x="10715395" y="459189"/>
            <a:ext cx="807160" cy="863455"/>
            <a:chOff x="3342957" y="689084"/>
            <a:chExt cx="5379904" cy="5755119"/>
          </a:xfrm>
          <a:solidFill>
            <a:schemeClr val="accent1"/>
          </a:solidFill>
        </p:grpSpPr>
        <p:sp>
          <p:nvSpPr>
            <p:cNvPr id="56" name="任意多边形: 形状 55"/>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7" name="任意多边形: 形状 56"/>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58" name="任意多边形: 形状 57"/>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59" name="任意多边形: 形状 58"/>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0" name="任意多边形: 形状 59"/>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1" name="任意多边形: 形状 60"/>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2" name="任意多边形: 形状 61"/>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3" name="任意多边形: 形状 62"/>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4" name="任意多边形: 形状 63"/>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5" name="任意多边形: 形状 64"/>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6" name="任意多边形: 形状 65"/>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7" name="任意多边形: 形状 66"/>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68" name="任意多边形: 形状 67"/>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69" name="任意多边形: 形状 68"/>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0" name="任意多边形: 形状 69"/>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1" name="任意多边形: 形状 70"/>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2" name="任意多边形: 形状 71"/>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3" name="任意多边形: 形状 72"/>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4" name="任意多边形: 形状 73"/>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5" name="任意多边形: 形状 74"/>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6" name="任意多边形: 形状 75"/>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7" name="任意多边形: 形状 76"/>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78" name="任意多边形: 形状 77"/>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79" name="任意多边形: 形状 78"/>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0" name="任意多边形: 形状 79"/>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1" name="任意多边形: 形状 80"/>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2" name="任意多边形: 形状 81"/>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3" name="任意多边形: 形状 82"/>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4" name="任意多边形: 形状 83"/>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5" name="任意多边形: 形状 84"/>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6" name="任意多边形: 形状 85"/>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7" name="任意多边形: 形状 86"/>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88" name="任意多边形: 形状 87"/>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89" name="任意多边形: 形状 88"/>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90"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全幅图文">
    <p:spTree>
      <p:nvGrpSpPr>
        <p:cNvPr id="1" name=""/>
        <p:cNvGrpSpPr/>
        <p:nvPr/>
      </p:nvGrpSpPr>
      <p:grpSpPr>
        <a:xfrm>
          <a:off x="0" y="0"/>
          <a:ext cx="0" cy="0"/>
          <a:chOff x="0" y="0"/>
          <a:chExt cx="0" cy="0"/>
        </a:xfrm>
      </p:grpSpPr>
      <p:sp>
        <p:nvSpPr>
          <p:cNvPr id="9" name="标题 1"/>
          <p:cNvSpPr>
            <a:spLocks noGrp="1"/>
          </p:cNvSpPr>
          <p:nvPr>
            <p:ph type="title" hasCustomPrompt="1"/>
          </p:nvPr>
        </p:nvSpPr>
        <p:spPr>
          <a:xfrm>
            <a:off x="555585" y="644141"/>
            <a:ext cx="5130840" cy="443135"/>
          </a:xfrm>
          <a:prstGeom prst="rect">
            <a:avLst/>
          </a:prstGeom>
        </p:spPr>
        <p:txBody>
          <a:bodyPr/>
          <a:lstStyle>
            <a:lvl1pPr>
              <a:defRPr lang="zh-CN" altLang="en-US" sz="2800" b="1">
                <a:solidFill>
                  <a:schemeClr val="tx1">
                    <a:lumMod val="75000"/>
                  </a:schemeClr>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三级标题页">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p:cNvSpPr/>
          <p:nvPr userDrawn="1"/>
        </p:nvSpPr>
        <p:spPr>
          <a:xfrm>
            <a:off x="1222376" y="1604011"/>
            <a:ext cx="88264" cy="333374"/>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p:cNvSpPr>
            <a:spLocks noGrp="1"/>
          </p:cNvSpPr>
          <p:nvPr>
            <p:ph type="body" sz="quarter" idx="23" hasCustomPrompt="1"/>
          </p:nvPr>
        </p:nvSpPr>
        <p:spPr>
          <a:xfrm>
            <a:off x="1416881" y="1566458"/>
            <a:ext cx="4341812" cy="370928"/>
          </a:xfrm>
          <a:prstGeom prst="rect">
            <a:avLst/>
          </a:prstGeom>
        </p:spPr>
        <p:txBody>
          <a:bodyPr/>
          <a:lstStyle>
            <a:lvl1pPr>
              <a:defRPr lang="zh-CN" altLang="en-US" sz="2400" b="1" dirty="0" smtClean="0">
                <a:solidFill>
                  <a:schemeClr val="tx2"/>
                </a:solidFill>
                <a:cs typeface="+mn-ea"/>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marL="0" lvl="0">
              <a:spcBef>
                <a:spcPct val="0"/>
              </a:spcBef>
              <a:buNone/>
            </a:pPr>
            <a:r>
              <a:rPr lang="zh-CN" altLang="en-US" dirty="0"/>
              <a:t>单击此处编辑小标题样式</a:t>
            </a:r>
            <a:endParaRPr lang="zh-CN" altLang="en-US" dirty="0"/>
          </a:p>
        </p:txBody>
      </p:sp>
      <p:sp>
        <p:nvSpPr>
          <p:cNvPr id="59" name="标题 1"/>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单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4" name="矩形 53"/>
          <p:cNvSpPr/>
          <p:nvPr userDrawn="1"/>
        </p:nvSpPr>
        <p:spPr>
          <a:xfrm>
            <a:off x="866397" y="2161922"/>
            <a:ext cx="5760000" cy="32305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标题 2"/>
          <p:cNvSpPr txBox="1"/>
          <p:nvPr userDrawn="1"/>
        </p:nvSpPr>
        <p:spPr>
          <a:xfrm>
            <a:off x="1460604" y="2201760"/>
            <a:ext cx="2867020" cy="443135"/>
          </a:xfrm>
          <a:prstGeom prst="rect">
            <a:avLst/>
          </a:prstGeom>
        </p:spPr>
        <p:txBody>
          <a:bodyPr/>
          <a:lstStyle>
            <a:lvl1pPr algn="l" defTabSz="914400" rtl="0" eaLnBrk="1" latinLnBrk="0" hangingPunct="1">
              <a:lnSpc>
                <a:spcPct val="90000"/>
              </a:lnSpc>
              <a:spcBef>
                <a:spcPct val="0"/>
              </a:spcBef>
              <a:buNone/>
              <a:defRPr lang="zh-CN" altLang="en-US" sz="2800" b="1" kern="1200">
                <a:solidFill>
                  <a:schemeClr val="tx1"/>
                </a:solidFill>
                <a:latin typeface="+mn-lt"/>
                <a:ea typeface="+mn-ea"/>
                <a:cs typeface="+mn-cs"/>
              </a:defRPr>
            </a:lvl1pPr>
          </a:lstStyle>
          <a:p>
            <a:endParaRPr lang="zh-CN" altLang="en-US" sz="2400" dirty="0">
              <a:cs typeface="+mn-ea"/>
              <a:sym typeface="+mn-lt"/>
            </a:endParaRPr>
          </a:p>
        </p:txBody>
      </p:sp>
      <p:sp>
        <p:nvSpPr>
          <p:cNvPr id="4" name="图片占位符 3"/>
          <p:cNvSpPr>
            <a:spLocks noGrp="1"/>
          </p:cNvSpPr>
          <p:nvPr>
            <p:ph type="pic" sz="quarter" idx="23"/>
          </p:nvPr>
        </p:nvSpPr>
        <p:spPr>
          <a:xfrm>
            <a:off x="679409" y="1931358"/>
            <a:ext cx="5760000" cy="3240000"/>
          </a:xfrm>
          <a:prstGeom prst="rect">
            <a:avLst/>
          </a:prstGeom>
        </p:spPr>
        <p:txBody>
          <a:bodyPr/>
          <a:lstStyle/>
          <a:p>
            <a:endParaRPr lang="zh-CN" altLang="en-US"/>
          </a:p>
        </p:txBody>
      </p:sp>
      <p:sp>
        <p:nvSpPr>
          <p:cNvPr id="6" name="文本占位符 5"/>
          <p:cNvSpPr>
            <a:spLocks noGrp="1"/>
          </p:cNvSpPr>
          <p:nvPr>
            <p:ph type="body" sz="quarter" idx="24" hasCustomPrompt="1"/>
          </p:nvPr>
        </p:nvSpPr>
        <p:spPr>
          <a:xfrm>
            <a:off x="7021032" y="2099035"/>
            <a:ext cx="4491559" cy="2122119"/>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Tx/>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t>这里输入你的具体内容这里输入你的具体内容这里输入你的具体内容这里输入你的具体内容这里输入你的具体内容这里输入你的具体内容</a:t>
            </a:r>
            <a:endParaRPr lang="en-US" altLang="zh-CN" dirty="0"/>
          </a:p>
          <a:p>
            <a:pPr marL="0" lvl="0" algn="just">
              <a:lnSpc>
                <a:spcPct val="120000"/>
              </a:lnSpc>
              <a:spcAft>
                <a:spcPts val="1200"/>
              </a:spcAft>
            </a:pPr>
            <a:r>
              <a:rPr lang="zh-CN" altLang="en-US" dirty="0"/>
              <a:t>这里输入你的具体内容这里输入你的具体内容输入你的具体内容这里输入你的具体内容这里输入你的具体内容这里输入你的具体内容</a:t>
            </a:r>
            <a:endParaRPr lang="en-US" altLang="zh-CN" dirty="0"/>
          </a:p>
        </p:txBody>
      </p:sp>
      <p:sp>
        <p:nvSpPr>
          <p:cNvPr id="59" name="标题 1"/>
          <p:cNvSpPr>
            <a:spLocks noGrp="1"/>
          </p:cNvSpPr>
          <p:nvPr>
            <p:ph type="title" hasCustomPrompt="1"/>
          </p:nvPr>
        </p:nvSpPr>
        <p:spPr>
          <a:xfrm>
            <a:off x="564509" y="644141"/>
            <a:ext cx="6150615"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microsoft.com/office/2007/relationships/hdphoto" Target="../media/image3.wdp"/><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0" Type="http://schemas.openxmlformats.org/officeDocument/2006/relationships/theme" Target="../theme/theme2.xml"/><Relationship Id="rId2" Type="http://schemas.openxmlformats.org/officeDocument/2006/relationships/slideLayout" Target="../slideLayouts/slideLayout8.xml"/><Relationship Id="rId19" Type="http://schemas.microsoft.com/office/2007/relationships/hdphoto" Target="../media/image3.wdp"/><Relationship Id="rId18" Type="http://schemas.openxmlformats.org/officeDocument/2006/relationships/image" Target="../media/image2.png"/><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城市街道与高楼大厦的景色&#10;&#10;描述已自动生成"/>
          <p:cNvPicPr>
            <a:picLocks noChangeAspect="1"/>
          </p:cNvPicPr>
          <p:nvPr userDrawn="1"/>
        </p:nvPicPr>
        <p:blipFill rotWithShape="1">
          <a:blip r:embed="rId7" cstate="email">
            <a:alphaModFix amt="20000"/>
            <a:extLst>
              <a:ext uri="{BEBA8EAE-BF5A-486C-A8C5-ECC9F3942E4B}">
                <a14:imgProps xmlns:a14="http://schemas.microsoft.com/office/drawing/2010/main">
                  <a14:imgLayer r:embed="rId8">
                    <a14:imgEffect>
                      <a14:saturation sat="0"/>
                    </a14:imgEffect>
                  </a14:imgLayer>
                </a14:imgProps>
              </a:ext>
            </a:extLst>
          </a:blip>
          <a:srcRect/>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0" name="图片 49" descr="城市街道与高楼大厦的景色&#10;&#10;描述已自动生成"/>
          <p:cNvPicPr>
            <a:picLocks noChangeAspect="1"/>
          </p:cNvPicPr>
          <p:nvPr userDrawn="1"/>
        </p:nvPicPr>
        <p:blipFill rotWithShape="1">
          <a:blip r:embed="rId18" cstate="email">
            <a:alphaModFix amt="20000"/>
            <a:extLst>
              <a:ext uri="{BEBA8EAE-BF5A-486C-A8C5-ECC9F3942E4B}">
                <a14:imgProps xmlns:a14="http://schemas.microsoft.com/office/drawing/2010/main">
                  <a14:imgLayer r:embed="rId19">
                    <a14:imgEffect>
                      <a14:saturation sat="0"/>
                    </a14:imgEffect>
                  </a14:imgLayer>
                </a14:imgProps>
              </a:ext>
            </a:extLst>
          </a:blip>
          <a:srcRect/>
          <a:stretch>
            <a:fillRect/>
          </a:stretch>
        </p:blipFill>
        <p:spPr>
          <a:xfrm>
            <a:off x="0" y="0"/>
            <a:ext cx="12192000" cy="6858000"/>
          </a:xfrm>
          <a:prstGeom prst="rect">
            <a:avLst/>
          </a:prstGeom>
        </p:spPr>
      </p:pic>
      <p:sp>
        <p:nvSpPr>
          <p:cNvPr id="51" name="矩形 50"/>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7"/>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7"/>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1" fmla="*/ 0 w 12192000"/>
              <a:gd name="connsiteY0-2" fmla="*/ 548640 h 1158239"/>
              <a:gd name="connsiteX1-3" fmla="*/ 12192000 w 12192000"/>
              <a:gd name="connsiteY1-4" fmla="*/ 548640 h 1158239"/>
              <a:gd name="connsiteX2-5" fmla="*/ 12192000 w 12192000"/>
              <a:gd name="connsiteY2-6" fmla="*/ 1158239 h 1158239"/>
              <a:gd name="connsiteX3-7" fmla="*/ 0 w 12192000"/>
              <a:gd name="connsiteY3-8" fmla="*/ 1158239 h 1158239"/>
              <a:gd name="connsiteX4-9" fmla="*/ 0 w 12192000"/>
              <a:gd name="connsiteY4-10" fmla="*/ 548640 h 1158239"/>
              <a:gd name="connsiteX0-11" fmla="*/ 0 w 12192000"/>
              <a:gd name="connsiteY0-12" fmla="*/ 376700 h 986299"/>
              <a:gd name="connsiteX1-13" fmla="*/ 12192000 w 12192000"/>
              <a:gd name="connsiteY1-14" fmla="*/ 376700 h 986299"/>
              <a:gd name="connsiteX2-15" fmla="*/ 12192000 w 12192000"/>
              <a:gd name="connsiteY2-16" fmla="*/ 986299 h 986299"/>
              <a:gd name="connsiteX3-17" fmla="*/ 0 w 12192000"/>
              <a:gd name="connsiteY3-18" fmla="*/ 986299 h 986299"/>
              <a:gd name="connsiteX4-19" fmla="*/ 0 w 12192000"/>
              <a:gd name="connsiteY4-20" fmla="*/ 376700 h 986299"/>
              <a:gd name="connsiteX0-21" fmla="*/ 0 w 12192000"/>
              <a:gd name="connsiteY0-22" fmla="*/ 438928 h 1048527"/>
              <a:gd name="connsiteX1-23" fmla="*/ 12192000 w 12192000"/>
              <a:gd name="connsiteY1-24" fmla="*/ 438928 h 1048527"/>
              <a:gd name="connsiteX2-25" fmla="*/ 12192000 w 12192000"/>
              <a:gd name="connsiteY2-26" fmla="*/ 1048527 h 1048527"/>
              <a:gd name="connsiteX3-27" fmla="*/ 0 w 12192000"/>
              <a:gd name="connsiteY3-28" fmla="*/ 1048527 h 1048527"/>
              <a:gd name="connsiteX4-29" fmla="*/ 0 w 12192000"/>
              <a:gd name="connsiteY4-30" fmla="*/ 438928 h 1048527"/>
              <a:gd name="connsiteX0-31" fmla="*/ 0 w 12192000"/>
              <a:gd name="connsiteY0-32" fmla="*/ 181799 h 791398"/>
              <a:gd name="connsiteX1-33" fmla="*/ 12192000 w 12192000"/>
              <a:gd name="connsiteY1-34" fmla="*/ 181799 h 791398"/>
              <a:gd name="connsiteX2-35" fmla="*/ 12192000 w 12192000"/>
              <a:gd name="connsiteY2-36" fmla="*/ 791398 h 791398"/>
              <a:gd name="connsiteX3-37" fmla="*/ 0 w 12192000"/>
              <a:gd name="connsiteY3-38" fmla="*/ 791398 h 791398"/>
              <a:gd name="connsiteX4-39" fmla="*/ 0 w 12192000"/>
              <a:gd name="connsiteY4-40" fmla="*/ 181799 h 791398"/>
              <a:gd name="connsiteX0-41" fmla="*/ 0 w 12192000"/>
              <a:gd name="connsiteY0-42" fmla="*/ 187345 h 796944"/>
              <a:gd name="connsiteX1-43" fmla="*/ 12192000 w 12192000"/>
              <a:gd name="connsiteY1-44" fmla="*/ 187345 h 796944"/>
              <a:gd name="connsiteX2-45" fmla="*/ 12192000 w 12192000"/>
              <a:gd name="connsiteY2-46" fmla="*/ 796944 h 796944"/>
              <a:gd name="connsiteX3-47" fmla="*/ 0 w 12192000"/>
              <a:gd name="connsiteY3-48" fmla="*/ 796944 h 796944"/>
              <a:gd name="connsiteX4-49" fmla="*/ 0 w 12192000"/>
              <a:gd name="connsiteY4-50" fmla="*/ 187345 h 796944"/>
              <a:gd name="connsiteX0-51" fmla="*/ 0 w 12192000"/>
              <a:gd name="connsiteY0-52" fmla="*/ 154569 h 764168"/>
              <a:gd name="connsiteX1-53" fmla="*/ 12192000 w 12192000"/>
              <a:gd name="connsiteY1-54" fmla="*/ 154569 h 764168"/>
              <a:gd name="connsiteX2-55" fmla="*/ 12192000 w 12192000"/>
              <a:gd name="connsiteY2-56" fmla="*/ 764168 h 764168"/>
              <a:gd name="connsiteX3-57" fmla="*/ 0 w 12192000"/>
              <a:gd name="connsiteY3-58" fmla="*/ 764168 h 764168"/>
              <a:gd name="connsiteX4-59" fmla="*/ 0 w 12192000"/>
              <a:gd name="connsiteY4-60" fmla="*/ 154569 h 764168"/>
              <a:gd name="connsiteX0-61" fmla="*/ 0 w 12192000"/>
              <a:gd name="connsiteY0-62" fmla="*/ 165354 h 774953"/>
              <a:gd name="connsiteX1-63" fmla="*/ 12192000 w 12192000"/>
              <a:gd name="connsiteY1-64" fmla="*/ 165354 h 774953"/>
              <a:gd name="connsiteX2-65" fmla="*/ 12192000 w 12192000"/>
              <a:gd name="connsiteY2-66" fmla="*/ 774953 h 774953"/>
              <a:gd name="connsiteX3-67" fmla="*/ 0 w 12192000"/>
              <a:gd name="connsiteY3-68" fmla="*/ 774953 h 774953"/>
              <a:gd name="connsiteX4-69" fmla="*/ 0 w 12192000"/>
              <a:gd name="connsiteY4-70" fmla="*/ 165354 h 774953"/>
              <a:gd name="connsiteX0-71" fmla="*/ 0 w 12192000"/>
              <a:gd name="connsiteY0-72" fmla="*/ 181798 h 791397"/>
              <a:gd name="connsiteX1-73" fmla="*/ 12192000 w 12192000"/>
              <a:gd name="connsiteY1-74" fmla="*/ 181798 h 791397"/>
              <a:gd name="connsiteX2-75" fmla="*/ 12192000 w 12192000"/>
              <a:gd name="connsiteY2-76" fmla="*/ 791397 h 791397"/>
              <a:gd name="connsiteX3-77" fmla="*/ 0 w 12192000"/>
              <a:gd name="connsiteY3-78" fmla="*/ 791397 h 791397"/>
              <a:gd name="connsiteX4-79" fmla="*/ 0 w 12192000"/>
              <a:gd name="connsiteY4-80" fmla="*/ 181798 h 791397"/>
              <a:gd name="connsiteX0-81" fmla="*/ 0 w 12192000"/>
              <a:gd name="connsiteY0-82" fmla="*/ 88858 h 698457"/>
              <a:gd name="connsiteX1-83" fmla="*/ 12192000 w 12192000"/>
              <a:gd name="connsiteY1-84" fmla="*/ 88858 h 698457"/>
              <a:gd name="connsiteX2-85" fmla="*/ 12192000 w 12192000"/>
              <a:gd name="connsiteY2-86" fmla="*/ 698457 h 698457"/>
              <a:gd name="connsiteX3-87" fmla="*/ 0 w 12192000"/>
              <a:gd name="connsiteY3-88" fmla="*/ 698457 h 698457"/>
              <a:gd name="connsiteX4-89" fmla="*/ 0 w 12192000"/>
              <a:gd name="connsiteY4-90" fmla="*/ 88858 h 698457"/>
              <a:gd name="connsiteX0-91" fmla="*/ 10160 w 12192000"/>
              <a:gd name="connsiteY0-92" fmla="*/ 93903 h 612062"/>
              <a:gd name="connsiteX1-93" fmla="*/ 12192000 w 12192000"/>
              <a:gd name="connsiteY1-94" fmla="*/ 2463 h 612062"/>
              <a:gd name="connsiteX2-95" fmla="*/ 12192000 w 12192000"/>
              <a:gd name="connsiteY2-96" fmla="*/ 612062 h 612062"/>
              <a:gd name="connsiteX3-97" fmla="*/ 0 w 12192000"/>
              <a:gd name="connsiteY3-98" fmla="*/ 612062 h 612062"/>
              <a:gd name="connsiteX4-99" fmla="*/ 10160 w 12192000"/>
              <a:gd name="connsiteY4-100" fmla="*/ 93903 h 612062"/>
              <a:gd name="connsiteX0-101" fmla="*/ 0 w 12181840"/>
              <a:gd name="connsiteY0-102" fmla="*/ 93903 h 612062"/>
              <a:gd name="connsiteX1-103" fmla="*/ 12181840 w 12181840"/>
              <a:gd name="connsiteY1-104" fmla="*/ 2463 h 612062"/>
              <a:gd name="connsiteX2-105" fmla="*/ 12181840 w 12181840"/>
              <a:gd name="connsiteY2-106" fmla="*/ 612062 h 612062"/>
              <a:gd name="connsiteX3-107" fmla="*/ 12700 w 12181840"/>
              <a:gd name="connsiteY3-108" fmla="*/ 612062 h 612062"/>
              <a:gd name="connsiteX4-109" fmla="*/ 0 w 12181840"/>
              <a:gd name="connsiteY4-110" fmla="*/ 93903 h 612062"/>
              <a:gd name="connsiteX0-111" fmla="*/ 0 w 12181840"/>
              <a:gd name="connsiteY0-112" fmla="*/ 93459 h 619238"/>
              <a:gd name="connsiteX1-113" fmla="*/ 12181840 w 12181840"/>
              <a:gd name="connsiteY1-114" fmla="*/ 9639 h 619238"/>
              <a:gd name="connsiteX2-115" fmla="*/ 12181840 w 12181840"/>
              <a:gd name="connsiteY2-116" fmla="*/ 619238 h 619238"/>
              <a:gd name="connsiteX3-117" fmla="*/ 12700 w 12181840"/>
              <a:gd name="connsiteY3-118" fmla="*/ 619238 h 619238"/>
              <a:gd name="connsiteX4-119" fmla="*/ 0 w 12181840"/>
              <a:gd name="connsiteY4-120" fmla="*/ 93459 h 619238"/>
              <a:gd name="connsiteX0-121" fmla="*/ 0 w 12181840"/>
              <a:gd name="connsiteY0-122" fmla="*/ 93459 h 619238"/>
              <a:gd name="connsiteX1-123" fmla="*/ 12181840 w 12181840"/>
              <a:gd name="connsiteY1-124" fmla="*/ 9639 h 619238"/>
              <a:gd name="connsiteX2-125" fmla="*/ 12181840 w 12181840"/>
              <a:gd name="connsiteY2-126" fmla="*/ 619238 h 619238"/>
              <a:gd name="connsiteX3-127" fmla="*/ 12700 w 12181840"/>
              <a:gd name="connsiteY3-128" fmla="*/ 619238 h 619238"/>
              <a:gd name="connsiteX4-129" fmla="*/ 0 w 12181840"/>
              <a:gd name="connsiteY4-130" fmla="*/ 93459 h 619238"/>
              <a:gd name="connsiteX0-131" fmla="*/ 0 w 12197080"/>
              <a:gd name="connsiteY0-132" fmla="*/ 93459 h 619238"/>
              <a:gd name="connsiteX1-133" fmla="*/ 12197080 w 12197080"/>
              <a:gd name="connsiteY1-134" fmla="*/ 9639 h 619238"/>
              <a:gd name="connsiteX2-135" fmla="*/ 12197080 w 12197080"/>
              <a:gd name="connsiteY2-136" fmla="*/ 619238 h 619238"/>
              <a:gd name="connsiteX3-137" fmla="*/ 27940 w 12197080"/>
              <a:gd name="connsiteY3-138" fmla="*/ 619238 h 619238"/>
              <a:gd name="connsiteX4-139" fmla="*/ 0 w 12197080"/>
              <a:gd name="connsiteY4-140" fmla="*/ 93459 h 619238"/>
              <a:gd name="connsiteX0-141" fmla="*/ 2540 w 12199620"/>
              <a:gd name="connsiteY0-142" fmla="*/ 93459 h 619238"/>
              <a:gd name="connsiteX1-143" fmla="*/ 12199620 w 12199620"/>
              <a:gd name="connsiteY1-144" fmla="*/ 9639 h 619238"/>
              <a:gd name="connsiteX2-145" fmla="*/ 12199620 w 12199620"/>
              <a:gd name="connsiteY2-146" fmla="*/ 619238 h 619238"/>
              <a:gd name="connsiteX3-147" fmla="*/ 0 w 12199620"/>
              <a:gd name="connsiteY3-148" fmla="*/ 611618 h 619238"/>
              <a:gd name="connsiteX4-149" fmla="*/ 2540 w 12199620"/>
              <a:gd name="connsiteY4-150" fmla="*/ 93459 h 619238"/>
              <a:gd name="connsiteX0-151" fmla="*/ 153 w 12201043"/>
              <a:gd name="connsiteY0-152" fmla="*/ 152400 h 609599"/>
              <a:gd name="connsiteX1-153" fmla="*/ 12201043 w 12201043"/>
              <a:gd name="connsiteY1-154" fmla="*/ 0 h 609599"/>
              <a:gd name="connsiteX2-155" fmla="*/ 12201043 w 12201043"/>
              <a:gd name="connsiteY2-156" fmla="*/ 609599 h 609599"/>
              <a:gd name="connsiteX3-157" fmla="*/ 1423 w 12201043"/>
              <a:gd name="connsiteY3-158" fmla="*/ 601979 h 609599"/>
              <a:gd name="connsiteX4-159" fmla="*/ 153 w 12201043"/>
              <a:gd name="connsiteY4-160" fmla="*/ 152400 h 609599"/>
              <a:gd name="connsiteX0-161" fmla="*/ 153 w 12201043"/>
              <a:gd name="connsiteY0-162" fmla="*/ 184785 h 609599"/>
              <a:gd name="connsiteX1-163" fmla="*/ 12201043 w 12201043"/>
              <a:gd name="connsiteY1-164" fmla="*/ 0 h 609599"/>
              <a:gd name="connsiteX2-165" fmla="*/ 12201043 w 12201043"/>
              <a:gd name="connsiteY2-166" fmla="*/ 609599 h 609599"/>
              <a:gd name="connsiteX3-167" fmla="*/ 1423 w 12201043"/>
              <a:gd name="connsiteY3-168" fmla="*/ 601979 h 609599"/>
              <a:gd name="connsiteX4-169" fmla="*/ 153 w 12201043"/>
              <a:gd name="connsiteY4-170" fmla="*/ 184785 h 609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5"/>
          <p:cNvSpPr>
            <a:spLocks noGrp="1"/>
          </p:cNvSpPr>
          <p:nvPr>
            <p:ph type="sldNum" sz="quarter" idx="4"/>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fld>
            <a:r>
              <a:rPr lang="zh-CN" altLang="en-US" dirty="0"/>
              <a:t>页</a:t>
            </a:r>
            <a:r>
              <a:rPr lang="en-US" altLang="zh-CN" dirty="0"/>
              <a:t>/</a:t>
            </a:r>
            <a:r>
              <a:rPr lang="zh-CN" altLang="en-US" dirty="0"/>
              <a:t>共</a:t>
            </a:r>
            <a:fld id="{B7511D94-E528-4A24-AB10-206E20BC93BA}" type="slidenum">
              <a:rPr lang="zh-CN" altLang="en-US" smtClean="0"/>
            </a:fld>
            <a:r>
              <a:rPr lang="zh-CN" altLang="en-US" dirty="0"/>
              <a:t>页</a:t>
            </a:r>
            <a:endParaRPr lang="zh-CN" altLang="en-US" dirty="0"/>
          </a:p>
        </p:txBody>
      </p:sp>
      <p:sp>
        <p:nvSpPr>
          <p:cNvPr id="14" name="任意多边形: 形状 13"/>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1" fmla="*/ 12192000 w 12192000"/>
              <a:gd name="connsiteY0-2" fmla="*/ 373966 h 1893600"/>
              <a:gd name="connsiteX1-3" fmla="*/ 12192000 w 12192000"/>
              <a:gd name="connsiteY1-4" fmla="*/ 1893600 h 1893600"/>
              <a:gd name="connsiteX2-5" fmla="*/ 0 w 12192000"/>
              <a:gd name="connsiteY2-6" fmla="*/ 1893600 h 1893600"/>
              <a:gd name="connsiteX3-7" fmla="*/ 0 w 12192000"/>
              <a:gd name="connsiteY3-8" fmla="*/ 673223 h 1893600"/>
              <a:gd name="connsiteX4-9" fmla="*/ 37309 w 12192000"/>
              <a:gd name="connsiteY4-10" fmla="*/ 688768 h 1893600"/>
              <a:gd name="connsiteX5-11" fmla="*/ 5319640 w 12192000"/>
              <a:gd name="connsiteY5-12" fmla="*/ 1601700 h 1893600"/>
              <a:gd name="connsiteX6-13" fmla="*/ 11971651 w 12192000"/>
              <a:gd name="connsiteY6-14" fmla="*/ 3724 h 1893600"/>
              <a:gd name="connsiteX7" fmla="*/ 12192000 w 12192000"/>
              <a:gd name="connsiteY7" fmla="*/ 373966 h 1893600"/>
              <a:gd name="connsiteX0-15" fmla="*/ 12192000 w 12192000"/>
              <a:gd name="connsiteY0-16" fmla="*/ 1413 h 1521047"/>
              <a:gd name="connsiteX1-17" fmla="*/ 12192000 w 12192000"/>
              <a:gd name="connsiteY1-18" fmla="*/ 1521047 h 1521047"/>
              <a:gd name="connsiteX2-19" fmla="*/ 0 w 12192000"/>
              <a:gd name="connsiteY2-20" fmla="*/ 1521047 h 1521047"/>
              <a:gd name="connsiteX3-21" fmla="*/ 0 w 12192000"/>
              <a:gd name="connsiteY3-22" fmla="*/ 300670 h 1521047"/>
              <a:gd name="connsiteX4-23" fmla="*/ 37309 w 12192000"/>
              <a:gd name="connsiteY4-24" fmla="*/ 316215 h 1521047"/>
              <a:gd name="connsiteX5-25" fmla="*/ 5319640 w 12192000"/>
              <a:gd name="connsiteY5-26" fmla="*/ 1229147 h 1521047"/>
              <a:gd name="connsiteX6-27" fmla="*/ 12192000 w 12192000"/>
              <a:gd name="connsiteY6-28" fmla="*/ 1413 h 1521047"/>
              <a:gd name="connsiteX0-29" fmla="*/ 12192000 w 12192000"/>
              <a:gd name="connsiteY0-30" fmla="*/ 0 h 1519634"/>
              <a:gd name="connsiteX1-31" fmla="*/ 12192000 w 12192000"/>
              <a:gd name="connsiteY1-32" fmla="*/ 1519634 h 1519634"/>
              <a:gd name="connsiteX2-33" fmla="*/ 0 w 12192000"/>
              <a:gd name="connsiteY2-34" fmla="*/ 1519634 h 1519634"/>
              <a:gd name="connsiteX3-35" fmla="*/ 0 w 12192000"/>
              <a:gd name="connsiteY3-36" fmla="*/ 299257 h 1519634"/>
              <a:gd name="connsiteX4-37" fmla="*/ 37309 w 12192000"/>
              <a:gd name="connsiteY4-38" fmla="*/ 314802 h 1519634"/>
              <a:gd name="connsiteX5-39" fmla="*/ 5319640 w 12192000"/>
              <a:gd name="connsiteY5-40" fmla="*/ 1227734 h 1519634"/>
              <a:gd name="connsiteX6-41" fmla="*/ 12192000 w 12192000"/>
              <a:gd name="connsiteY6-42" fmla="*/ 0 h 1519634"/>
              <a:gd name="connsiteX0-43" fmla="*/ 12192000 w 12192000"/>
              <a:gd name="connsiteY0-44" fmla="*/ 0 h 1519634"/>
              <a:gd name="connsiteX1-45" fmla="*/ 12192000 w 12192000"/>
              <a:gd name="connsiteY1-46" fmla="*/ 1519634 h 1519634"/>
              <a:gd name="connsiteX2-47" fmla="*/ 0 w 12192000"/>
              <a:gd name="connsiteY2-48" fmla="*/ 1519634 h 1519634"/>
              <a:gd name="connsiteX3-49" fmla="*/ 0 w 12192000"/>
              <a:gd name="connsiteY3-50" fmla="*/ 299257 h 1519634"/>
              <a:gd name="connsiteX4-51" fmla="*/ 140179 w 12192000"/>
              <a:gd name="connsiteY4-52" fmla="*/ 401490 h 1519634"/>
              <a:gd name="connsiteX5-53" fmla="*/ 5319640 w 12192000"/>
              <a:gd name="connsiteY5-54" fmla="*/ 1227734 h 1519634"/>
              <a:gd name="connsiteX6-55" fmla="*/ 12192000 w 12192000"/>
              <a:gd name="connsiteY6-56" fmla="*/ 0 h 1519634"/>
              <a:gd name="connsiteX0-57" fmla="*/ 12192000 w 12192000"/>
              <a:gd name="connsiteY0-58" fmla="*/ 0 h 1519634"/>
              <a:gd name="connsiteX1-59" fmla="*/ 12192000 w 12192000"/>
              <a:gd name="connsiteY1-60" fmla="*/ 1519634 h 1519634"/>
              <a:gd name="connsiteX2-61" fmla="*/ 0 w 12192000"/>
              <a:gd name="connsiteY2-62" fmla="*/ 1519634 h 1519634"/>
              <a:gd name="connsiteX3-63" fmla="*/ 0 w 12192000"/>
              <a:gd name="connsiteY3-64" fmla="*/ 299257 h 1519634"/>
              <a:gd name="connsiteX4-65" fmla="*/ 5319640 w 12192000"/>
              <a:gd name="connsiteY4-66" fmla="*/ 1227734 h 1519634"/>
              <a:gd name="connsiteX5-67" fmla="*/ 12192000 w 12192000"/>
              <a:gd name="connsiteY5-68" fmla="*/ 0 h 1519634"/>
              <a:gd name="connsiteX0-69" fmla="*/ 12192000 w 12192000"/>
              <a:gd name="connsiteY0-70" fmla="*/ 0 h 1519634"/>
              <a:gd name="connsiteX1-71" fmla="*/ 12192000 w 12192000"/>
              <a:gd name="connsiteY1-72" fmla="*/ 1519634 h 1519634"/>
              <a:gd name="connsiteX2-73" fmla="*/ 0 w 12192000"/>
              <a:gd name="connsiteY2-74" fmla="*/ 1519634 h 1519634"/>
              <a:gd name="connsiteX3-75" fmla="*/ 3810 w 12192000"/>
              <a:gd name="connsiteY3-76" fmla="*/ 628674 h 1519634"/>
              <a:gd name="connsiteX4-77" fmla="*/ 5319640 w 12192000"/>
              <a:gd name="connsiteY4-78" fmla="*/ 1227734 h 1519634"/>
              <a:gd name="connsiteX5-79" fmla="*/ 12192000 w 12192000"/>
              <a:gd name="connsiteY5-80" fmla="*/ 0 h 1519634"/>
              <a:gd name="connsiteX0-81" fmla="*/ 12192000 w 12192000"/>
              <a:gd name="connsiteY0-82" fmla="*/ 0 h 1519634"/>
              <a:gd name="connsiteX1-83" fmla="*/ 12192000 w 12192000"/>
              <a:gd name="connsiteY1-84" fmla="*/ 1519634 h 1519634"/>
              <a:gd name="connsiteX2-85" fmla="*/ 0 w 12192000"/>
              <a:gd name="connsiteY2-86" fmla="*/ 1519634 h 1519634"/>
              <a:gd name="connsiteX3-87" fmla="*/ 3810 w 12192000"/>
              <a:gd name="connsiteY3-88" fmla="*/ 628674 h 1519634"/>
              <a:gd name="connsiteX4-89" fmla="*/ 5319640 w 12192000"/>
              <a:gd name="connsiteY4-90" fmla="*/ 1227734 h 1519634"/>
              <a:gd name="connsiteX5-91" fmla="*/ 12192000 w 12192000"/>
              <a:gd name="connsiteY5-92" fmla="*/ 0 h 1519634"/>
              <a:gd name="connsiteX0-93" fmla="*/ 12192000 w 12192000"/>
              <a:gd name="connsiteY0-94" fmla="*/ 0 h 1519634"/>
              <a:gd name="connsiteX1-95" fmla="*/ 12192000 w 12192000"/>
              <a:gd name="connsiteY1-96" fmla="*/ 1519634 h 1519634"/>
              <a:gd name="connsiteX2-97" fmla="*/ 0 w 12192000"/>
              <a:gd name="connsiteY2-98" fmla="*/ 1519634 h 1519634"/>
              <a:gd name="connsiteX3-99" fmla="*/ 3810 w 12192000"/>
              <a:gd name="connsiteY3-100" fmla="*/ 628674 h 1519634"/>
              <a:gd name="connsiteX4-101" fmla="*/ 5319640 w 12192000"/>
              <a:gd name="connsiteY4-102" fmla="*/ 1227734 h 1519634"/>
              <a:gd name="connsiteX5-103" fmla="*/ 12192000 w 12192000"/>
              <a:gd name="connsiteY5-104" fmla="*/ 0 h 1519634"/>
              <a:gd name="connsiteX0-105" fmla="*/ 12192000 w 12192000"/>
              <a:gd name="connsiteY0-106" fmla="*/ 0 h 1519634"/>
              <a:gd name="connsiteX1-107" fmla="*/ 12192000 w 12192000"/>
              <a:gd name="connsiteY1-108" fmla="*/ 1519634 h 1519634"/>
              <a:gd name="connsiteX2-109" fmla="*/ 0 w 12192000"/>
              <a:gd name="connsiteY2-110" fmla="*/ 1519634 h 1519634"/>
              <a:gd name="connsiteX3-111" fmla="*/ 3810 w 12192000"/>
              <a:gd name="connsiteY3-112" fmla="*/ 628674 h 1519634"/>
              <a:gd name="connsiteX4-113" fmla="*/ 5319640 w 12192000"/>
              <a:gd name="connsiteY4-114" fmla="*/ 1227734 h 1519634"/>
              <a:gd name="connsiteX5-115" fmla="*/ 12192000 w 12192000"/>
              <a:gd name="connsiteY5-116" fmla="*/ 0 h 1519634"/>
              <a:gd name="connsiteX0-117" fmla="*/ 12198096 w 12198096"/>
              <a:gd name="connsiteY0-118" fmla="*/ 0 h 1325451"/>
              <a:gd name="connsiteX1-119" fmla="*/ 12192000 w 12198096"/>
              <a:gd name="connsiteY1-120" fmla="*/ 1325451 h 1325451"/>
              <a:gd name="connsiteX2-121" fmla="*/ 0 w 12198096"/>
              <a:gd name="connsiteY2-122" fmla="*/ 1325451 h 1325451"/>
              <a:gd name="connsiteX3-123" fmla="*/ 3810 w 12198096"/>
              <a:gd name="connsiteY3-124" fmla="*/ 434491 h 1325451"/>
              <a:gd name="connsiteX4-125" fmla="*/ 5319640 w 12198096"/>
              <a:gd name="connsiteY4-126" fmla="*/ 1033551 h 1325451"/>
              <a:gd name="connsiteX5-127" fmla="*/ 12198096 w 12198096"/>
              <a:gd name="connsiteY5-128" fmla="*/ 0 h 1325451"/>
              <a:gd name="connsiteX0-129" fmla="*/ 12198096 w 12198096"/>
              <a:gd name="connsiteY0-130" fmla="*/ 0 h 1325451"/>
              <a:gd name="connsiteX1-131" fmla="*/ 12192000 w 12198096"/>
              <a:gd name="connsiteY1-132" fmla="*/ 1325451 h 1325451"/>
              <a:gd name="connsiteX2-133" fmla="*/ 0 w 12198096"/>
              <a:gd name="connsiteY2-134" fmla="*/ 1325451 h 1325451"/>
              <a:gd name="connsiteX3-135" fmla="*/ 3810 w 12198096"/>
              <a:gd name="connsiteY3-136" fmla="*/ 434491 h 1325451"/>
              <a:gd name="connsiteX4-137" fmla="*/ 5325736 w 12198096"/>
              <a:gd name="connsiteY4-138" fmla="*/ 978070 h 1325451"/>
              <a:gd name="connsiteX5-139" fmla="*/ 12198096 w 12198096"/>
              <a:gd name="connsiteY5-140" fmla="*/ 0 h 13254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nvGrpSpPr>
          <p:cNvPr id="15" name="图形 3"/>
          <p:cNvGrpSpPr/>
          <p:nvPr userDrawn="1"/>
        </p:nvGrpSpPr>
        <p:grpSpPr>
          <a:xfrm>
            <a:off x="10715395" y="459189"/>
            <a:ext cx="807160" cy="863455"/>
            <a:chOff x="3342957" y="689084"/>
            <a:chExt cx="5379904" cy="5755119"/>
          </a:xfrm>
          <a:solidFill>
            <a:schemeClr val="accent1"/>
          </a:solidFill>
        </p:grpSpPr>
        <p:sp>
          <p:nvSpPr>
            <p:cNvPr id="16" name="任意多边形: 形状 15"/>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 name="任意多边形: 形状 16"/>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8" name="任意多边形: 形状 17"/>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9" name="任意多边形: 形状 18"/>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20" name="任意多边形: 形状 19"/>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21" name="任意多边形: 形状 20"/>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22" name="任意多边形: 形状 21"/>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23" name="任意多边形: 形状 22"/>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24" name="任意多边形: 形状 23"/>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25" name="任意多边形: 形状 24"/>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26" name="任意多边形: 形状 25"/>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27" name="任意多边形: 形状 26"/>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28" name="任意多边形: 形状 27"/>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29" name="任意多边形: 形状 28"/>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30" name="任意多边形: 形状 29"/>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31" name="任意多边形: 形状 30"/>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32" name="任意多边形: 形状 31"/>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33" name="任意多边形: 形状 32"/>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34" name="任意多边形: 形状 33"/>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35" name="任意多边形: 形状 34"/>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36" name="任意多边形: 形状 35"/>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37" name="任意多边形: 形状 36"/>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38" name="任意多边形: 形状 37"/>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39" name="任意多边形: 形状 38"/>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40" name="任意多边形: 形状 39"/>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41" name="任意多边形: 形状 40"/>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42" name="任意多边形: 形状 41"/>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43" name="任意多边形: 形状 42"/>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44" name="任意多边形: 形状 43"/>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45" name="任意多边形: 形状 44"/>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46" name="任意多边形: 形状 45"/>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47" name="任意多边形: 形状 46"/>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48" name="任意多边形: 形状 47"/>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49" name="任意多边形: 形状 48"/>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3.png"/><Relationship Id="rId3" Type="http://schemas.openxmlformats.org/officeDocument/2006/relationships/tags" Target="../tags/tag18.xml"/><Relationship Id="rId2" Type="http://schemas.openxmlformats.org/officeDocument/2006/relationships/image" Target="../media/image12.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17.png"/><Relationship Id="rId7"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5.png"/><Relationship Id="rId11" Type="http://schemas.openxmlformats.org/officeDocument/2006/relationships/slideLayout" Target="../slideLayouts/slideLayout15.xml"/><Relationship Id="rId10" Type="http://schemas.openxmlformats.org/officeDocument/2006/relationships/image" Target="../media/image18.png"/><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20.png"/><Relationship Id="rId7"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23.png"/><Relationship Id="rId5" Type="http://schemas.openxmlformats.org/officeDocument/2006/relationships/tags" Target="../tags/tag34.xml"/><Relationship Id="rId4" Type="http://schemas.openxmlformats.org/officeDocument/2006/relationships/image" Target="../media/image22.png"/><Relationship Id="rId3" Type="http://schemas.openxmlformats.org/officeDocument/2006/relationships/tags" Target="../tags/tag33.xml"/><Relationship Id="rId2" Type="http://schemas.openxmlformats.org/officeDocument/2006/relationships/image" Target="../media/image21.png"/><Relationship Id="rId12" Type="http://schemas.openxmlformats.org/officeDocument/2006/relationships/slideLayout" Target="../slideLayouts/slideLayout15.xml"/><Relationship Id="rId11" Type="http://schemas.openxmlformats.org/officeDocument/2006/relationships/image" Target="../media/image25.png"/><Relationship Id="rId10" Type="http://schemas.openxmlformats.org/officeDocument/2006/relationships/tags" Target="../tags/tag37.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tags" Target="../tags/tag42.xml"/><Relationship Id="rId4" Type="http://schemas.openxmlformats.org/officeDocument/2006/relationships/image" Target="../media/image27.png"/><Relationship Id="rId3" Type="http://schemas.openxmlformats.org/officeDocument/2006/relationships/tags" Target="../tags/tag41.xml"/><Relationship Id="rId2" Type="http://schemas.openxmlformats.org/officeDocument/2006/relationships/image" Target="../media/image26.png"/><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5.png"/><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7.png"/><Relationship Id="rId3" Type="http://schemas.openxmlformats.org/officeDocument/2006/relationships/tags" Target="../tags/tag12.xml"/><Relationship Id="rId2" Type="http://schemas.openxmlformats.org/officeDocument/2006/relationships/image" Target="../media/image6.png"/><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9.png"/><Relationship Id="rId3" Type="http://schemas.openxmlformats.org/officeDocument/2006/relationships/tags" Target="../tags/tag14.xml"/><Relationship Id="rId2" Type="http://schemas.openxmlformats.org/officeDocument/2006/relationships/image" Target="../media/image8.png"/><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1.png"/><Relationship Id="rId3" Type="http://schemas.openxmlformats.org/officeDocument/2006/relationships/tags" Target="../tags/tag16.xml"/><Relationship Id="rId2" Type="http://schemas.openxmlformats.org/officeDocument/2006/relationships/image" Target="../media/image10.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5222038" y="579224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7" name="椭圆 6"/>
          <p:cNvSpPr/>
          <p:nvPr/>
        </p:nvSpPr>
        <p:spPr>
          <a:xfrm>
            <a:off x="4825750"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7146086"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占位符 1"/>
          <p:cNvSpPr>
            <a:spLocks noGrp="1"/>
          </p:cNvSpPr>
          <p:nvPr>
            <p:ph type="body" sz="quarter" idx="10"/>
          </p:nvPr>
        </p:nvSpPr>
        <p:spPr>
          <a:xfrm>
            <a:off x="3312165" y="4221066"/>
            <a:ext cx="5567680" cy="645160"/>
          </a:xfrm>
        </p:spPr>
        <p:txBody>
          <a:bodyPr/>
          <a:lstStyle/>
          <a:p>
            <a:pPr marL="0" indent="0" algn="ctr">
              <a:buNone/>
            </a:pPr>
            <a:r>
              <a:rPr lang="en-US" altLang="zh-CN" i="1" dirty="0">
                <a:solidFill>
                  <a:srgbClr val="007DBE"/>
                </a:solidFill>
                <a:latin typeface="Cascadia Mono SemiLight" panose="020B0609020000020004" charset="0"/>
                <a:cs typeface="Cascadia Mono SemiLight" panose="020B0609020000020004" charset="0"/>
                <a:sym typeface="+mn-ea"/>
              </a:rPr>
              <a:t>Machine learning</a:t>
            </a:r>
            <a:endParaRPr lang="zh-CN" altLang="en-US" dirty="0">
              <a:latin typeface="Cascadia Mono SemiLight" panose="020B0609020000020004" charset="0"/>
              <a:cs typeface="Cascadia Mono SemiLight" panose="020B0609020000020004" charset="0"/>
            </a:endParaRPr>
          </a:p>
        </p:txBody>
      </p:sp>
      <p:sp>
        <p:nvSpPr>
          <p:cNvPr id="12" name="文本占位符 11"/>
          <p:cNvSpPr>
            <a:spLocks noGrp="1"/>
          </p:cNvSpPr>
          <p:nvPr>
            <p:ph type="body" sz="quarter" idx="12"/>
          </p:nvPr>
        </p:nvSpPr>
        <p:spPr/>
        <p:txBody>
          <a:bodyPr/>
          <a:lstStyle/>
          <a:p>
            <a:pPr algn="ctr"/>
            <a:r>
              <a:rPr lang="en-US" altLang="zh-CN" b="1" dirty="0" smtClean="0">
                <a:solidFill>
                  <a:schemeClr val="bg1"/>
                </a:solidFill>
                <a:latin typeface="Century Gothic" panose="020B0502020202020204" pitchFamily="34" charset="0"/>
                <a:sym typeface="+mn-ea"/>
              </a:rPr>
              <a:t>Tian-Shuang Wu</a:t>
            </a:r>
            <a:endParaRPr lang="en-US" altLang="zh-CN" b="1" dirty="0" smtClean="0">
              <a:solidFill>
                <a:schemeClr val="bg1"/>
              </a:solidFill>
              <a:latin typeface="Century Gothic" panose="020B0502020202020204" pitchFamily="34" charset="0"/>
              <a:sym typeface="+mn-ea"/>
            </a:endParaRPr>
          </a:p>
        </p:txBody>
      </p:sp>
      <p:sp>
        <p:nvSpPr>
          <p:cNvPr id="9" name="文本框 8"/>
          <p:cNvSpPr txBox="1"/>
          <p:nvPr/>
        </p:nvSpPr>
        <p:spPr>
          <a:xfrm>
            <a:off x="1621265" y="4966495"/>
            <a:ext cx="9261889" cy="645160"/>
          </a:xfrm>
          <a:prstGeom prst="rect">
            <a:avLst/>
          </a:prstGeom>
          <a:noFill/>
        </p:spPr>
        <p:txBody>
          <a:bodyPr wrap="square" rtlCol="0">
            <a:spAutoFit/>
          </a:bodyPr>
          <a:lstStyle/>
          <a:p>
            <a:pPr algn="ctr"/>
            <a:r>
              <a:rPr b="1" dirty="0" smtClean="0">
                <a:gradFill>
                  <a:gsLst>
                    <a:gs pos="50000">
                      <a:schemeClr val="tx1">
                        <a:lumMod val="65000"/>
                        <a:lumOff val="35000"/>
                      </a:schemeClr>
                    </a:gs>
                    <a:gs pos="50000">
                      <a:schemeClr val="tx1">
                        <a:lumMod val="95000"/>
                        <a:lumOff val="5000"/>
                      </a:schemeClr>
                    </a:gs>
                  </a:gsLst>
                  <a:lin ang="5400000" scaled="1"/>
                </a:gradFill>
                <a:latin typeface="Consolas" panose="020B0609020204030204" charset="0"/>
                <a:cs typeface="Consolas" panose="020B0609020204030204" charset="0"/>
                <a:sym typeface="+mn-ea"/>
              </a:rPr>
              <a:t>Compressing Models with Few Samples: Mimicking then Replacing</a:t>
            </a:r>
            <a:endParaRPr b="1" dirty="0" smtClean="0">
              <a:gradFill>
                <a:gsLst>
                  <a:gs pos="50000">
                    <a:schemeClr val="tx1">
                      <a:lumMod val="65000"/>
                      <a:lumOff val="35000"/>
                    </a:schemeClr>
                  </a:gs>
                  <a:gs pos="50000">
                    <a:schemeClr val="tx1">
                      <a:lumMod val="95000"/>
                      <a:lumOff val="5000"/>
                    </a:schemeClr>
                  </a:gs>
                </a:gsLst>
                <a:lin ang="5400000" scaled="1"/>
              </a:gradFill>
              <a:latin typeface="Consolas" panose="020B0609020204030204" charset="0"/>
              <a:cs typeface="Consolas" panose="020B0609020204030204" charset="0"/>
            </a:endParaRPr>
          </a:p>
          <a:p>
            <a:pPr algn="ctr"/>
            <a:endParaRPr lang="zh-CN" altLang="en-US" dirty="0">
              <a:latin typeface="Consolas" panose="020B0609020204030204" charset="0"/>
              <a:cs typeface="Consolas" panose="020B0609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mn-lt"/>
              </a:rPr>
              <a:t>03</a:t>
            </a:r>
            <a:endParaRPr lang="zh-CN" altLang="en-US" dirty="0">
              <a:sym typeface="+mn-lt"/>
            </a:endParaRPr>
          </a:p>
        </p:txBody>
      </p:sp>
      <p:sp>
        <p:nvSpPr>
          <p:cNvPr id="5" name="标题 4"/>
          <p:cNvSpPr>
            <a:spLocks noGrp="1"/>
          </p:cNvSpPr>
          <p:nvPr>
            <p:ph type="title"/>
          </p:nvPr>
        </p:nvSpPr>
        <p:spPr>
          <a:xfrm>
            <a:off x="5795645" y="2527935"/>
            <a:ext cx="5386070" cy="552450"/>
          </a:xfrm>
        </p:spPr>
        <p:txBody>
          <a:bodyPr/>
          <a:lstStyle/>
          <a:p>
            <a:r>
              <a:rPr lang="en-US" altLang="zh-CN" dirty="0">
                <a:latin typeface="Arial Black" panose="020B0A04020102020204" charset="0"/>
                <a:ea typeface="宋体" panose="02010600030101010101" pitchFamily="2" charset="-122"/>
                <a:cs typeface="Arial Black" panose="020B0A04020102020204" charset="0"/>
                <a:sym typeface="+mn-lt"/>
              </a:rPr>
              <a:t>MIR</a:t>
            </a:r>
            <a:endParaRPr lang="en-US" altLang="zh-CN" dirty="0">
              <a:latin typeface="Arial Black" panose="020B0A04020102020204" charset="0"/>
              <a:ea typeface="宋体" panose="02010600030101010101" pitchFamily="2" charset="-122"/>
              <a:cs typeface="Arial Black" panose="020B0A04020102020204" charset="0"/>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MIR</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604645"/>
            <a:ext cx="6035040" cy="521970"/>
          </a:xfrm>
          <a:prstGeom prst="rect">
            <a:avLst/>
          </a:prstGeom>
          <a:noFill/>
        </p:spPr>
        <p:txBody>
          <a:bodyPr wrap="square" rtlCol="0" anchor="t">
            <a:spAutoFit/>
          </a:bodyPr>
          <a:p>
            <a:r>
              <a:rPr lang="en-US" altLang="zh-CN" sz="2800"/>
              <a:t>To abolish the layer-wise scheme</a:t>
            </a:r>
            <a:endParaRPr lang="en-US" altLang="zh-CN" sz="2800"/>
          </a:p>
        </p:txBody>
      </p:sp>
      <p:sp>
        <p:nvSpPr>
          <p:cNvPr id="5" name="文本框 4"/>
          <p:cNvSpPr txBox="1"/>
          <p:nvPr/>
        </p:nvSpPr>
        <p:spPr>
          <a:xfrm>
            <a:off x="1050290" y="2213610"/>
            <a:ext cx="8727440" cy="645160"/>
          </a:xfrm>
          <a:prstGeom prst="rect">
            <a:avLst/>
          </a:prstGeom>
          <a:noFill/>
        </p:spPr>
        <p:txBody>
          <a:bodyPr wrap="square" rtlCol="0" anchor="t">
            <a:spAutoFit/>
          </a:bodyPr>
          <a:p>
            <a:pPr indent="0">
              <a:buFont typeface="Arial" panose="020B0604020202020204" pitchFamily="34" charset="0"/>
              <a:buNone/>
            </a:pPr>
            <a:r>
              <a:rPr lang="en-US" altLang="zh-CN"/>
              <a:t>Previous           uses a layer-wise reconstruction manner to resume 				         the representation ability of each layer</a:t>
            </a:r>
            <a:endParaRPr lang="en-US" altLang="zh-CN"/>
          </a:p>
        </p:txBody>
      </p:sp>
      <p:pic>
        <p:nvPicPr>
          <p:cNvPr id="4" name="图片 3"/>
          <p:cNvPicPr>
            <a:picLocks noChangeAspect="1"/>
          </p:cNvPicPr>
          <p:nvPr>
            <p:custDataLst>
              <p:tags r:id="rId1"/>
            </p:custDataLst>
          </p:nvPr>
        </p:nvPicPr>
        <p:blipFill>
          <a:blip r:embed="rId2"/>
          <a:srcRect l="18975" r="23001"/>
          <a:stretch>
            <a:fillRect/>
          </a:stretch>
        </p:blipFill>
        <p:spPr>
          <a:xfrm>
            <a:off x="2580005" y="2858770"/>
            <a:ext cx="2516505" cy="596900"/>
          </a:xfrm>
          <a:prstGeom prst="rect">
            <a:avLst/>
          </a:prstGeom>
        </p:spPr>
      </p:pic>
      <p:pic>
        <p:nvPicPr>
          <p:cNvPr id="6" name="图片 5"/>
          <p:cNvPicPr>
            <a:picLocks noChangeAspect="1"/>
          </p:cNvPicPr>
          <p:nvPr>
            <p:custDataLst>
              <p:tags r:id="rId3"/>
            </p:custDataLst>
          </p:nvPr>
        </p:nvPicPr>
        <p:blipFill>
          <a:blip r:embed="rId4"/>
          <a:srcRect l="8810" r="27003" b="5625"/>
          <a:stretch>
            <a:fillRect/>
          </a:stretch>
        </p:blipFill>
        <p:spPr>
          <a:xfrm>
            <a:off x="3195955" y="3334385"/>
            <a:ext cx="2706370" cy="479425"/>
          </a:xfrm>
          <a:prstGeom prst="rect">
            <a:avLst/>
          </a:prstGeom>
        </p:spPr>
      </p:pic>
      <p:sp>
        <p:nvSpPr>
          <p:cNvPr id="8" name="文本框 7"/>
          <p:cNvSpPr txBox="1"/>
          <p:nvPr/>
        </p:nvSpPr>
        <p:spPr>
          <a:xfrm>
            <a:off x="1050290" y="4005580"/>
            <a:ext cx="9871710" cy="2306955"/>
          </a:xfrm>
          <a:prstGeom prst="rect">
            <a:avLst/>
          </a:prstGeom>
          <a:noFill/>
        </p:spPr>
        <p:txBody>
          <a:bodyPr wrap="square" rtlCol="0" anchor="t">
            <a:spAutoFit/>
          </a:bodyPr>
          <a:p>
            <a:r>
              <a:rPr lang="en-US" altLang="zh-CN"/>
              <a:t>Problem           </a:t>
            </a:r>
            <a:r>
              <a:rPr lang="zh-CN" altLang="en-US"/>
              <a:t>With some</a:t>
            </a:r>
            <a:r>
              <a:rPr lang="en-US" altLang="zh-CN"/>
              <a:t> </a:t>
            </a:r>
            <a:r>
              <a:rPr lang="zh-CN" altLang="en-US"/>
              <a:t>channels pruned, the output</a:t>
            </a:r>
            <a:r>
              <a:rPr lang="en-US" altLang="zh-CN"/>
              <a:t> </a:t>
            </a:r>
            <a:r>
              <a:rPr lang="zh-CN" altLang="en-US"/>
              <a:t>dimensionality of layer l </a:t>
            </a:r>
            <a:endParaRPr lang="zh-CN" altLang="en-US"/>
          </a:p>
          <a:p>
            <a:pPr marL="914400" lvl="2" indent="457200"/>
            <a:r>
              <a:rPr lang="en-US" altLang="zh-CN"/>
              <a:t> </a:t>
            </a:r>
            <a:r>
              <a:rPr lang="zh-CN" altLang="en-US"/>
              <a:t>willchange and cause a</a:t>
            </a:r>
            <a:r>
              <a:rPr lang="en-US" altLang="zh-CN"/>
              <a:t> </a:t>
            </a:r>
            <a:r>
              <a:rPr lang="zh-CN" altLang="en-US"/>
              <a:t>dimension mismatch issue.</a:t>
            </a:r>
            <a:endParaRPr lang="zh-CN" altLang="en-US"/>
          </a:p>
          <a:p>
            <a:pPr marL="914400" lvl="2" indent="457200"/>
            <a:endParaRPr lang="zh-CN" altLang="en-US"/>
          </a:p>
          <a:p>
            <a:pPr marL="914400" lvl="2" indent="457200"/>
            <a:r>
              <a:rPr lang="zh-CN" altLang="en-US"/>
              <a:t>Apart from the dimensionality issue, this layer-wise </a:t>
            </a:r>
            <a:endParaRPr lang="zh-CN" altLang="en-US"/>
          </a:p>
          <a:p>
            <a:pPr marL="914400" lvl="2" indent="457200"/>
            <a:r>
              <a:rPr lang="zh-CN" altLang="en-US"/>
              <a:t>re-construction framework suffers from error accumulation</a:t>
            </a:r>
            <a:endParaRPr lang="zh-CN" altLang="en-US"/>
          </a:p>
          <a:p>
            <a:pPr marL="914400" lvl="2" indent="457200"/>
            <a:endParaRPr lang="zh-CN" altLang="en-US"/>
          </a:p>
          <a:p>
            <a:pPr marL="914400" lvl="2" indent="457200"/>
            <a:r>
              <a:rPr lang="en-US" altLang="zh-CN"/>
              <a:t>R</a:t>
            </a:r>
            <a:r>
              <a:rPr lang="zh-CN" altLang="en-US"/>
              <a:t>ecent and effective pruning approaches render existing layer-wise few-</a:t>
            </a:r>
            <a:endParaRPr lang="zh-CN" altLang="en-US"/>
          </a:p>
          <a:p>
            <a:pPr marL="914400" lvl="2" indent="457200"/>
            <a:r>
              <a:rPr lang="zh-CN" altLang="en-US"/>
              <a:t>shot compression scheme unusable</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MIR</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2115820"/>
            <a:ext cx="5045075" cy="521970"/>
          </a:xfrm>
          <a:prstGeom prst="rect">
            <a:avLst/>
          </a:prstGeom>
          <a:noFill/>
        </p:spPr>
        <p:txBody>
          <a:bodyPr wrap="square" rtlCol="0" anchor="t">
            <a:spAutoFit/>
          </a:bodyPr>
          <a:p>
            <a:r>
              <a:rPr lang="en-US" altLang="zh-CN" sz="2800"/>
              <a:t>Mimicking then Replacing</a:t>
            </a:r>
            <a:endParaRPr lang="en-US" altLang="zh-CN" sz="2800"/>
          </a:p>
        </p:txBody>
      </p:sp>
      <p:sp>
        <p:nvSpPr>
          <p:cNvPr id="5" name="文本框 4"/>
          <p:cNvSpPr txBox="1"/>
          <p:nvPr/>
        </p:nvSpPr>
        <p:spPr>
          <a:xfrm>
            <a:off x="1050290" y="2753995"/>
            <a:ext cx="6591935" cy="3415030"/>
          </a:xfrm>
          <a:prstGeom prst="rect">
            <a:avLst/>
          </a:prstGeom>
          <a:noFill/>
        </p:spPr>
        <p:txBody>
          <a:bodyPr wrap="square" rtlCol="0" anchor="t">
            <a:spAutoFit/>
          </a:bodyPr>
          <a:p>
            <a:pPr marL="285750" indent="-285750">
              <a:buFont typeface="Arial" panose="020B0604020202020204" pitchFamily="34" charset="0"/>
              <a:buChar char="•"/>
            </a:pPr>
            <a:r>
              <a:rPr lang="en-US" altLang="zh-CN"/>
              <a:t>F</a:t>
            </a:r>
            <a:r>
              <a:rPr lang="zh-CN" altLang="en-US"/>
              <a:t>irst</a:t>
            </a:r>
            <a:r>
              <a:rPr lang="en-US" altLang="zh-CN"/>
              <a:t> </a:t>
            </a:r>
            <a:r>
              <a:rPr lang="zh-CN" altLang="en-US"/>
              <a:t>urges the pruned model to output the same feature representations as those of the original model for the same image</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en-US" altLang="zh-CN"/>
              <a:t>T</a:t>
            </a:r>
            <a:r>
              <a:rPr lang="zh-CN" altLang="en-US"/>
              <a:t>hen replace the teacher</a:t>
            </a:r>
            <a:r>
              <a:rPr lang="en-US" altLang="zh-CN"/>
              <a:t>’</a:t>
            </a:r>
            <a:r>
              <a:rPr lang="zh-CN" altLang="en-US"/>
              <a:t>s backbone with the smaller student but keep the head unchanged</a:t>
            </a:r>
            <a:r>
              <a:rPr lang="en-US" altLang="zh-CN"/>
              <a:t> </a:t>
            </a:r>
            <a:r>
              <a:rPr lang="zh-CN" altLang="en-US"/>
              <a:t>to obtain the final compressed model</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We follow the</a:t>
            </a:r>
            <a:r>
              <a:rPr lang="en-US" altLang="zh-CN"/>
              <a:t> </a:t>
            </a:r>
            <a:r>
              <a:rPr lang="zh-CN" altLang="en-US"/>
              <a:t>feature mimicking idea of LSHKD, but allows mor</a:t>
            </a:r>
            <a:r>
              <a:rPr lang="en-US" altLang="zh-CN"/>
              <a:t>e </a:t>
            </a:r>
            <a:r>
              <a:rPr lang="zh-CN" altLang="en-US"/>
              <a:t>freedom in choosing the layer for feature mimicking (i.e.,mimicking features in one of the layers, but not necessarily</a:t>
            </a:r>
            <a:r>
              <a:rPr lang="en-US" altLang="zh-CN"/>
              <a:t> </a:t>
            </a:r>
            <a:r>
              <a:rPr lang="zh-CN" altLang="en-US"/>
              <a:t>the penultimate layer).</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Mimicking features before pooling</a:t>
            </a:r>
            <a:endParaRPr lang="zh-CN" altLang="en-US"/>
          </a:p>
        </p:txBody>
      </p:sp>
      <p:sp>
        <p:nvSpPr>
          <p:cNvPr id="4" name="文本框 3"/>
          <p:cNvSpPr txBox="1"/>
          <p:nvPr/>
        </p:nvSpPr>
        <p:spPr>
          <a:xfrm>
            <a:off x="574040" y="1224280"/>
            <a:ext cx="10068560" cy="645160"/>
          </a:xfrm>
          <a:prstGeom prst="rect">
            <a:avLst/>
          </a:prstGeom>
          <a:noFill/>
        </p:spPr>
        <p:txBody>
          <a:bodyPr wrap="square" rtlCol="0" anchor="t">
            <a:spAutoFit/>
          </a:bodyPr>
          <a:p>
            <a:r>
              <a:rPr lang="en-US" altLang="zh-CN"/>
              <a:t>To find </a:t>
            </a:r>
            <a:r>
              <a:rPr lang="zh-CN" altLang="en-US"/>
              <a:t>a new few-sample pruning paradigm that is both general (i.e., applicable to all sorts</a:t>
            </a:r>
            <a:r>
              <a:rPr lang="en-US" altLang="zh-CN"/>
              <a:t> </a:t>
            </a:r>
            <a:r>
              <a:rPr lang="zh-CN" altLang="en-US"/>
              <a:t>of pruning schemes and network architectures) and highly</a:t>
            </a:r>
            <a:r>
              <a:rPr lang="en-US" altLang="zh-CN"/>
              <a:t> </a:t>
            </a:r>
            <a:r>
              <a:rPr lang="zh-CN" altLang="en-US"/>
              <a:t>accurate</a:t>
            </a:r>
            <a:endParaRPr lang="zh-CN" altLang="en-US"/>
          </a:p>
        </p:txBody>
      </p:sp>
      <p:pic>
        <p:nvPicPr>
          <p:cNvPr id="6" name="图片 5"/>
          <p:cNvPicPr>
            <a:picLocks noChangeAspect="1"/>
          </p:cNvPicPr>
          <p:nvPr>
            <p:custDataLst>
              <p:tags r:id="rId1"/>
            </p:custDataLst>
          </p:nvPr>
        </p:nvPicPr>
        <p:blipFill>
          <a:blip r:embed="rId2"/>
          <a:stretch>
            <a:fillRect/>
          </a:stretch>
        </p:blipFill>
        <p:spPr>
          <a:xfrm>
            <a:off x="7894320" y="4677410"/>
            <a:ext cx="2990850" cy="393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mn-lt"/>
              </a:rPr>
              <a:t>04</a:t>
            </a:r>
            <a:endParaRPr lang="zh-CN" altLang="en-US" dirty="0">
              <a:sym typeface="+mn-lt"/>
            </a:endParaRPr>
          </a:p>
        </p:txBody>
      </p:sp>
      <p:sp>
        <p:nvSpPr>
          <p:cNvPr id="5" name="标题 4"/>
          <p:cNvSpPr>
            <a:spLocks noGrp="1"/>
          </p:cNvSpPr>
          <p:nvPr>
            <p:ph type="title"/>
          </p:nvPr>
        </p:nvSpPr>
        <p:spPr>
          <a:xfrm>
            <a:off x="5795645" y="2527935"/>
            <a:ext cx="5386070" cy="552450"/>
          </a:xfrm>
        </p:spPr>
        <p:txBody>
          <a:bodyPr/>
          <a:lstStyle/>
          <a:p>
            <a:r>
              <a:rPr lang="en-US" altLang="zh-CN" dirty="0">
                <a:latin typeface="Arial Black" panose="020B0A04020102020204" charset="0"/>
                <a:ea typeface="宋体" panose="02010600030101010101" pitchFamily="2" charset="-122"/>
                <a:cs typeface="Arial Black" panose="020B0A04020102020204" charset="0"/>
                <a:sym typeface="+mn-lt"/>
              </a:rPr>
              <a:t>Experiment</a:t>
            </a:r>
            <a:endParaRPr lang="en-US" altLang="zh-CN" dirty="0">
              <a:latin typeface="Arial Black" panose="020B0A04020102020204" charset="0"/>
              <a:ea typeface="宋体" panose="02010600030101010101" pitchFamily="2" charset="-122"/>
              <a:cs typeface="Arial Black" panose="020B0A04020102020204" charset="0"/>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Experiment</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2523490" cy="521970"/>
          </a:xfrm>
          <a:prstGeom prst="rect">
            <a:avLst/>
          </a:prstGeom>
          <a:noFill/>
        </p:spPr>
        <p:txBody>
          <a:bodyPr wrap="square" rtlCol="0" anchor="t">
            <a:spAutoFit/>
          </a:bodyPr>
          <a:p>
            <a:r>
              <a:rPr lang="en-US" altLang="zh-CN" sz="2800"/>
              <a:t>Prepraration</a:t>
            </a:r>
            <a:endParaRPr lang="en-US" altLang="zh-CN" sz="2800"/>
          </a:p>
        </p:txBody>
      </p:sp>
      <p:sp>
        <p:nvSpPr>
          <p:cNvPr id="5" name="文本框 4"/>
          <p:cNvSpPr txBox="1"/>
          <p:nvPr/>
        </p:nvSpPr>
        <p:spPr>
          <a:xfrm>
            <a:off x="1050290" y="2507615"/>
            <a:ext cx="1674495" cy="1753235"/>
          </a:xfrm>
          <a:prstGeom prst="rect">
            <a:avLst/>
          </a:prstGeom>
          <a:noFill/>
        </p:spPr>
        <p:txBody>
          <a:bodyPr wrap="square" rtlCol="0" anchor="t">
            <a:spAutoFit/>
          </a:bodyPr>
          <a:p>
            <a:pPr marL="285750" indent="-285750">
              <a:buFont typeface="Arial" panose="020B0604020202020204" pitchFamily="34" charset="0"/>
              <a:buChar char="•"/>
            </a:pPr>
            <a:r>
              <a:rPr lang="en-US" altLang="zh-CN"/>
              <a:t>BP</a:t>
            </a:r>
            <a:endParaRPr lang="en-US" altLang="zh-CN"/>
          </a:p>
          <a:p>
            <a:pPr marL="285750" indent="-285750">
              <a:buFont typeface="Arial" panose="020B0604020202020204" pitchFamily="34" charset="0"/>
              <a:buChar char="•"/>
            </a:pPr>
            <a:r>
              <a:rPr lang="en-US" altLang="zh-CN"/>
              <a:t>KD</a:t>
            </a:r>
            <a:endParaRPr lang="en-US" altLang="zh-CN"/>
          </a:p>
          <a:p>
            <a:pPr marL="285750" indent="-285750">
              <a:buFont typeface="Arial" panose="020B0604020202020204" pitchFamily="34" charset="0"/>
              <a:buChar char="•"/>
            </a:pPr>
            <a:r>
              <a:rPr lang="en-US" altLang="zh-CN"/>
              <a:t>FSKD</a:t>
            </a:r>
            <a:endParaRPr lang="en-US" altLang="zh-CN"/>
          </a:p>
          <a:p>
            <a:pPr marL="285750" indent="-285750">
              <a:buFont typeface="Arial" panose="020B0604020202020204" pitchFamily="34" charset="0"/>
              <a:buChar char="•"/>
            </a:pPr>
            <a:r>
              <a:rPr lang="en-US" altLang="zh-CN"/>
              <a:t>CD</a:t>
            </a:r>
            <a:endParaRPr lang="en-US" altLang="zh-CN"/>
          </a:p>
          <a:p>
            <a:pPr marL="285750" indent="-285750">
              <a:buFont typeface="Arial" panose="020B0604020202020204" pitchFamily="34" charset="0"/>
              <a:buChar char="•"/>
            </a:pPr>
            <a:r>
              <a:rPr lang="en-US" altLang="zh-CN"/>
              <a:t>MIRbefore</a:t>
            </a:r>
            <a:endParaRPr lang="en-US" altLang="zh-CN"/>
          </a:p>
          <a:p>
            <a:pPr marL="285750" indent="-285750">
              <a:buFont typeface="Arial" panose="020B0604020202020204" pitchFamily="34" charset="0"/>
              <a:buChar char="•"/>
            </a:pPr>
            <a:r>
              <a:rPr lang="en-US" altLang="zh-CN"/>
              <a:t>MIRafter</a:t>
            </a:r>
            <a:endParaRPr lang="en-US" altLang="zh-CN"/>
          </a:p>
        </p:txBody>
      </p:sp>
      <p:pic>
        <p:nvPicPr>
          <p:cNvPr id="4" name="图片 3"/>
          <p:cNvPicPr>
            <a:picLocks noChangeAspect="1"/>
          </p:cNvPicPr>
          <p:nvPr>
            <p:custDataLst>
              <p:tags r:id="rId1"/>
            </p:custDataLst>
          </p:nvPr>
        </p:nvPicPr>
        <p:blipFill>
          <a:blip r:embed="rId2"/>
          <a:stretch>
            <a:fillRect/>
          </a:stretch>
        </p:blipFill>
        <p:spPr>
          <a:xfrm>
            <a:off x="105410" y="4312285"/>
            <a:ext cx="2560955" cy="1564005"/>
          </a:xfrm>
          <a:prstGeom prst="rect">
            <a:avLst/>
          </a:prstGeom>
        </p:spPr>
      </p:pic>
      <p:cxnSp>
        <p:nvCxnSpPr>
          <p:cNvPr id="2" name="肘形连接符 1"/>
          <p:cNvCxnSpPr/>
          <p:nvPr/>
        </p:nvCxnSpPr>
        <p:spPr>
          <a:xfrm>
            <a:off x="3896995" y="2750185"/>
            <a:ext cx="1646555" cy="1330325"/>
          </a:xfrm>
          <a:prstGeom prst="bentConnector3">
            <a:avLst>
              <a:gd name="adj1" fmla="val 50019"/>
            </a:avLst>
          </a:prstGeom>
          <a:ln>
            <a:tailEnd type="arrow"/>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flipV="1">
            <a:off x="4719955" y="1615440"/>
            <a:ext cx="0" cy="1134745"/>
          </a:xfrm>
          <a:prstGeom prst="line">
            <a:avLst/>
          </a:prstGeom>
        </p:spPr>
        <p:style>
          <a:lnRef idx="2">
            <a:schemeClr val="accent1"/>
          </a:lnRef>
          <a:fillRef idx="0">
            <a:srgbClr val="FFFFFF"/>
          </a:fillRef>
          <a:effectRef idx="0">
            <a:srgbClr val="FFFFFF"/>
          </a:effectRef>
          <a:fontRef idx="minor">
            <a:schemeClr val="tx1"/>
          </a:fontRef>
        </p:style>
      </p:cxnSp>
      <p:cxnSp>
        <p:nvCxnSpPr>
          <p:cNvPr id="9" name="直接箭头连接符 8"/>
          <p:cNvCxnSpPr/>
          <p:nvPr/>
        </p:nvCxnSpPr>
        <p:spPr>
          <a:xfrm>
            <a:off x="4719955" y="1615440"/>
            <a:ext cx="80010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custDataLst>
              <p:tags r:id="rId3"/>
            </p:custDataLst>
          </p:nvPr>
        </p:nvSpPr>
        <p:spPr>
          <a:xfrm>
            <a:off x="5649595" y="1374775"/>
            <a:ext cx="2134870" cy="459105"/>
          </a:xfrm>
          <a:prstGeom prst="rect">
            <a:avLst/>
          </a:prstGeom>
          <a:noFill/>
        </p:spPr>
        <p:txBody>
          <a:bodyPr wrap="square" rtlCol="0" anchor="t">
            <a:noAutofit/>
          </a:bodyPr>
          <a:p>
            <a:r>
              <a:rPr lang="en-US" altLang="zh-CN" sz="2400"/>
              <a:t>Effectiveness</a:t>
            </a:r>
            <a:endParaRPr lang="en-US" altLang="zh-CN" sz="2400"/>
          </a:p>
        </p:txBody>
      </p:sp>
      <p:sp>
        <p:nvSpPr>
          <p:cNvPr id="11" name="文本框 10"/>
          <p:cNvSpPr txBox="1"/>
          <p:nvPr>
            <p:custDataLst>
              <p:tags r:id="rId4"/>
            </p:custDataLst>
          </p:nvPr>
        </p:nvSpPr>
        <p:spPr>
          <a:xfrm>
            <a:off x="5649595" y="3856990"/>
            <a:ext cx="2508250" cy="459105"/>
          </a:xfrm>
          <a:prstGeom prst="rect">
            <a:avLst/>
          </a:prstGeom>
          <a:noFill/>
        </p:spPr>
        <p:txBody>
          <a:bodyPr wrap="square" rtlCol="0" anchor="t">
            <a:noAutofit/>
          </a:bodyPr>
          <a:p>
            <a:r>
              <a:rPr lang="en-US" altLang="zh-CN" sz="2400"/>
              <a:t>Generality</a:t>
            </a:r>
            <a:endParaRPr lang="en-US" altLang="zh-CN" sz="2400"/>
          </a:p>
        </p:txBody>
      </p:sp>
      <p:pic>
        <p:nvPicPr>
          <p:cNvPr id="12" name="图片 11"/>
          <p:cNvPicPr>
            <a:picLocks noChangeAspect="1"/>
          </p:cNvPicPr>
          <p:nvPr>
            <p:custDataLst>
              <p:tags r:id="rId5"/>
            </p:custDataLst>
          </p:nvPr>
        </p:nvPicPr>
        <p:blipFill>
          <a:blip r:embed="rId6"/>
          <a:stretch>
            <a:fillRect/>
          </a:stretch>
        </p:blipFill>
        <p:spPr>
          <a:xfrm>
            <a:off x="5757545" y="4316095"/>
            <a:ext cx="5831840" cy="1658620"/>
          </a:xfrm>
          <a:prstGeom prst="rect">
            <a:avLst/>
          </a:prstGeom>
        </p:spPr>
      </p:pic>
      <p:pic>
        <p:nvPicPr>
          <p:cNvPr id="14" name="图片 13"/>
          <p:cNvPicPr>
            <a:picLocks noChangeAspect="1"/>
          </p:cNvPicPr>
          <p:nvPr>
            <p:custDataLst>
              <p:tags r:id="rId7"/>
            </p:custDataLst>
          </p:nvPr>
        </p:nvPicPr>
        <p:blipFill>
          <a:blip r:embed="rId8"/>
          <a:srcRect l="1088" t="-685"/>
          <a:stretch>
            <a:fillRect/>
          </a:stretch>
        </p:blipFill>
        <p:spPr>
          <a:xfrm>
            <a:off x="5757545" y="1833880"/>
            <a:ext cx="6434455" cy="1724660"/>
          </a:xfrm>
          <a:prstGeom prst="rect">
            <a:avLst/>
          </a:prstGeom>
        </p:spPr>
      </p:pic>
      <p:pic>
        <p:nvPicPr>
          <p:cNvPr id="13" name="图片 12"/>
          <p:cNvPicPr>
            <a:picLocks noChangeAspect="1"/>
          </p:cNvPicPr>
          <p:nvPr>
            <p:custDataLst>
              <p:tags r:id="rId9"/>
            </p:custDataLst>
          </p:nvPr>
        </p:nvPicPr>
        <p:blipFill>
          <a:blip r:embed="rId10"/>
          <a:srcRect l="5238" t="11971" r="3705" b="1561"/>
          <a:stretch>
            <a:fillRect/>
          </a:stretch>
        </p:blipFill>
        <p:spPr>
          <a:xfrm>
            <a:off x="2506980" y="4614545"/>
            <a:ext cx="3711575" cy="22409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Experiment</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 name="文本框 4"/>
          <p:cNvSpPr txBox="1"/>
          <p:nvPr/>
        </p:nvSpPr>
        <p:spPr>
          <a:xfrm>
            <a:off x="1050290" y="2507615"/>
            <a:ext cx="6096000" cy="368300"/>
          </a:xfrm>
          <a:prstGeom prst="rect">
            <a:avLst/>
          </a:prstGeom>
          <a:noFill/>
        </p:spPr>
        <p:txBody>
          <a:bodyPr wrap="square" rtlCol="0" anchor="t">
            <a:spAutoFit/>
          </a:bodyPr>
          <a:p>
            <a:pPr marL="285750" indent="-285750">
              <a:buFont typeface="Arial" panose="020B0604020202020204" pitchFamily="34" charset="0"/>
              <a:buChar char="•"/>
            </a:pPr>
            <a:endParaRPr lang="en-US" altLang="zh-CN"/>
          </a:p>
        </p:txBody>
      </p:sp>
      <p:cxnSp>
        <p:nvCxnSpPr>
          <p:cNvPr id="4" name="肘形连接符 3"/>
          <p:cNvCxnSpPr/>
          <p:nvPr>
            <p:custDataLst>
              <p:tags r:id="rId1"/>
            </p:custDataLst>
          </p:nvPr>
        </p:nvCxnSpPr>
        <p:spPr>
          <a:xfrm>
            <a:off x="1283970" y="3176905"/>
            <a:ext cx="1658620" cy="995680"/>
          </a:xfrm>
          <a:prstGeom prst="bentConnector3">
            <a:avLst>
              <a:gd name="adj1" fmla="val 50038"/>
            </a:avLst>
          </a:prstGeom>
          <a:ln>
            <a:tailEnd type="arrow"/>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2"/>
            </p:custDataLst>
          </p:nvPr>
        </p:nvCxnSpPr>
        <p:spPr>
          <a:xfrm flipV="1">
            <a:off x="2111375" y="2294255"/>
            <a:ext cx="0" cy="1134745"/>
          </a:xfrm>
          <a:prstGeom prst="line">
            <a:avLst/>
          </a:prstGeom>
        </p:spPr>
        <p:style>
          <a:lnRef idx="2">
            <a:schemeClr val="accent1"/>
          </a:lnRef>
          <a:fillRef idx="0">
            <a:srgbClr val="FFFFFF"/>
          </a:fillRef>
          <a:effectRef idx="0">
            <a:srgbClr val="FFFFFF"/>
          </a:effectRef>
          <a:fontRef idx="minor">
            <a:schemeClr val="tx1"/>
          </a:fontRef>
        </p:style>
      </p:cxnSp>
      <p:cxnSp>
        <p:nvCxnSpPr>
          <p:cNvPr id="9" name="直接箭头连接符 8"/>
          <p:cNvCxnSpPr/>
          <p:nvPr>
            <p:custDataLst>
              <p:tags r:id="rId3"/>
            </p:custDataLst>
          </p:nvPr>
        </p:nvCxnSpPr>
        <p:spPr>
          <a:xfrm>
            <a:off x="2111375" y="2294255"/>
            <a:ext cx="80010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custDataLst>
              <p:tags r:id="rId4"/>
            </p:custDataLst>
          </p:nvPr>
        </p:nvSpPr>
        <p:spPr>
          <a:xfrm>
            <a:off x="3103880" y="2065020"/>
            <a:ext cx="4351020" cy="459105"/>
          </a:xfrm>
          <a:prstGeom prst="rect">
            <a:avLst/>
          </a:prstGeom>
          <a:noFill/>
        </p:spPr>
        <p:txBody>
          <a:bodyPr wrap="square" rtlCol="0" anchor="t">
            <a:noAutofit/>
          </a:bodyPr>
          <a:p>
            <a:r>
              <a:rPr lang="en-US" altLang="zh-CN" sz="2400"/>
              <a:t>Pruning residual connections</a:t>
            </a:r>
            <a:endParaRPr lang="en-US" altLang="zh-CN" sz="2400"/>
          </a:p>
        </p:txBody>
      </p:sp>
      <p:sp>
        <p:nvSpPr>
          <p:cNvPr id="13" name="文本框 12"/>
          <p:cNvSpPr txBox="1"/>
          <p:nvPr/>
        </p:nvSpPr>
        <p:spPr>
          <a:xfrm>
            <a:off x="3103880" y="3884295"/>
            <a:ext cx="6096000" cy="460375"/>
          </a:xfrm>
          <a:prstGeom prst="rect">
            <a:avLst/>
          </a:prstGeom>
          <a:noFill/>
        </p:spPr>
        <p:txBody>
          <a:bodyPr wrap="square" rtlCol="0" anchor="t">
            <a:spAutoFit/>
          </a:bodyPr>
          <a:p>
            <a:r>
              <a:rPr lang="zh-CN" altLang="en-US" sz="2400"/>
              <a:t>Results on MobileNetV2</a:t>
            </a:r>
            <a:endParaRPr lang="zh-CN" altLang="en-US" sz="2400"/>
          </a:p>
        </p:txBody>
      </p:sp>
      <p:pic>
        <p:nvPicPr>
          <p:cNvPr id="14" name="图片 13"/>
          <p:cNvPicPr>
            <a:picLocks noChangeAspect="1"/>
          </p:cNvPicPr>
          <p:nvPr>
            <p:custDataLst>
              <p:tags r:id="rId5"/>
            </p:custDataLst>
          </p:nvPr>
        </p:nvPicPr>
        <p:blipFill>
          <a:blip r:embed="rId6"/>
          <a:stretch>
            <a:fillRect/>
          </a:stretch>
        </p:blipFill>
        <p:spPr>
          <a:xfrm>
            <a:off x="3183255" y="4304665"/>
            <a:ext cx="3511550" cy="2324100"/>
          </a:xfrm>
          <a:prstGeom prst="rect">
            <a:avLst/>
          </a:prstGeom>
        </p:spPr>
      </p:pic>
      <p:pic>
        <p:nvPicPr>
          <p:cNvPr id="15" name="图片 14"/>
          <p:cNvPicPr>
            <a:picLocks noChangeAspect="1"/>
          </p:cNvPicPr>
          <p:nvPr>
            <p:custDataLst>
              <p:tags r:id="rId7"/>
            </p:custDataLst>
          </p:nvPr>
        </p:nvPicPr>
        <p:blipFill>
          <a:blip r:embed="rId8"/>
          <a:stretch>
            <a:fillRect/>
          </a:stretch>
        </p:blipFill>
        <p:spPr>
          <a:xfrm>
            <a:off x="3183255" y="2463800"/>
            <a:ext cx="6666865" cy="1420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Experiment</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691005"/>
            <a:ext cx="5045075" cy="521970"/>
          </a:xfrm>
          <a:prstGeom prst="rect">
            <a:avLst/>
          </a:prstGeom>
          <a:noFill/>
        </p:spPr>
        <p:txBody>
          <a:bodyPr wrap="square" rtlCol="0" anchor="t">
            <a:spAutoFit/>
          </a:bodyPr>
          <a:p>
            <a:r>
              <a:rPr lang="en-US" altLang="zh-CN" sz="2800"/>
              <a:t>Further Analyses</a:t>
            </a:r>
            <a:endParaRPr lang="en-US" altLang="zh-CN" sz="2800"/>
          </a:p>
        </p:txBody>
      </p:sp>
      <p:sp>
        <p:nvSpPr>
          <p:cNvPr id="5" name="文本框 4"/>
          <p:cNvSpPr txBox="1"/>
          <p:nvPr/>
        </p:nvSpPr>
        <p:spPr>
          <a:xfrm>
            <a:off x="1050290" y="2552065"/>
            <a:ext cx="5220970" cy="2030095"/>
          </a:xfrm>
          <a:prstGeom prst="rect">
            <a:avLst/>
          </a:prstGeom>
          <a:noFill/>
        </p:spPr>
        <p:txBody>
          <a:bodyPr wrap="square" rtlCol="0" anchor="t">
            <a:spAutoFit/>
          </a:bodyPr>
          <a:p>
            <a:pPr marL="285750" indent="-285750">
              <a:buFont typeface="Arial" panose="020B0604020202020204" pitchFamily="34" charset="0"/>
              <a:buChar char="•"/>
            </a:pPr>
            <a:r>
              <a:rPr lang="en-US" altLang="zh-CN"/>
              <a:t>Hyperparameters</a:t>
            </a:r>
            <a:r>
              <a:rPr lang="zh-CN" altLang="en-US"/>
              <a:t>（different</a:t>
            </a:r>
            <a:r>
              <a:rPr lang="en-US" altLang="zh-CN"/>
              <a:t> </a:t>
            </a:r>
            <a:r>
              <a:rPr lang="zh-CN" altLang="en-US"/>
              <a:t>initial learning rates）</a:t>
            </a:r>
            <a:endParaRPr lang="en-US" altLang="zh-CN"/>
          </a:p>
          <a:p>
            <a:pPr indent="0">
              <a:buFont typeface="Arial" panose="020B0604020202020204" pitchFamily="34" charset="0"/>
              <a:buNone/>
            </a:pP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a:t>Training time and training set size</a:t>
            </a:r>
            <a:endParaRPr lang="en-US" altLang="zh-CN"/>
          </a:p>
          <a:p>
            <a:pPr marL="285750" indent="-285750">
              <a:buFont typeface="Arial" panose="020B0604020202020204" pitchFamily="34" charset="0"/>
              <a:buChar char="•"/>
            </a:pPr>
            <a:endParaRPr lang="en-US" altLang="zh-CN"/>
          </a:p>
        </p:txBody>
      </p:sp>
      <p:pic>
        <p:nvPicPr>
          <p:cNvPr id="2" name="图片 1"/>
          <p:cNvPicPr>
            <a:picLocks noChangeAspect="1"/>
          </p:cNvPicPr>
          <p:nvPr>
            <p:custDataLst>
              <p:tags r:id="rId1"/>
            </p:custDataLst>
          </p:nvPr>
        </p:nvPicPr>
        <p:blipFill>
          <a:blip r:embed="rId2"/>
          <a:stretch>
            <a:fillRect/>
          </a:stretch>
        </p:blipFill>
        <p:spPr>
          <a:xfrm>
            <a:off x="1422400" y="2926080"/>
            <a:ext cx="3416300" cy="781050"/>
          </a:xfrm>
          <a:prstGeom prst="rect">
            <a:avLst/>
          </a:prstGeom>
        </p:spPr>
      </p:pic>
      <p:pic>
        <p:nvPicPr>
          <p:cNvPr id="6" name="图片 5"/>
          <p:cNvPicPr>
            <a:picLocks noChangeAspect="1"/>
          </p:cNvPicPr>
          <p:nvPr>
            <p:custDataLst>
              <p:tags r:id="rId3"/>
            </p:custDataLst>
          </p:nvPr>
        </p:nvPicPr>
        <p:blipFill>
          <a:blip r:embed="rId4"/>
          <a:srcRect l="5803" t="4341"/>
          <a:stretch>
            <a:fillRect/>
          </a:stretch>
        </p:blipFill>
        <p:spPr>
          <a:xfrm>
            <a:off x="1422400" y="4333875"/>
            <a:ext cx="2618105" cy="1903095"/>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4040505" y="4333875"/>
            <a:ext cx="2621280" cy="1903095"/>
          </a:xfrm>
          <a:prstGeom prst="rect">
            <a:avLst/>
          </a:prstGeom>
        </p:spPr>
      </p:pic>
      <p:sp>
        <p:nvSpPr>
          <p:cNvPr id="9" name="文本框 8"/>
          <p:cNvSpPr txBox="1"/>
          <p:nvPr>
            <p:custDataLst>
              <p:tags r:id="rId7"/>
            </p:custDataLst>
          </p:nvPr>
        </p:nvSpPr>
        <p:spPr>
          <a:xfrm>
            <a:off x="6810375" y="2552065"/>
            <a:ext cx="5220970" cy="2030095"/>
          </a:xfrm>
          <a:prstGeom prst="rect">
            <a:avLst/>
          </a:prstGeom>
          <a:noFill/>
        </p:spPr>
        <p:txBody>
          <a:bodyPr wrap="square" rtlCol="0" anchor="t">
            <a:spAutoFit/>
          </a:bodyPr>
          <a:p>
            <a:pPr marL="285750" indent="-285750">
              <a:buFont typeface="Arial" panose="020B0604020202020204" pitchFamily="34" charset="0"/>
              <a:buChar char="•"/>
            </a:pPr>
            <a:r>
              <a:t>loss functions</a:t>
            </a:r>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a:t>Freeze backbone and train classifier</a:t>
            </a:r>
            <a:endParaRPr lang="en-US" altLang="zh-CN"/>
          </a:p>
        </p:txBody>
      </p:sp>
      <p:pic>
        <p:nvPicPr>
          <p:cNvPr id="10" name="图片 9"/>
          <p:cNvPicPr>
            <a:picLocks noChangeAspect="1"/>
          </p:cNvPicPr>
          <p:nvPr>
            <p:custDataLst>
              <p:tags r:id="rId8"/>
            </p:custDataLst>
          </p:nvPr>
        </p:nvPicPr>
        <p:blipFill>
          <a:blip r:embed="rId9"/>
          <a:stretch>
            <a:fillRect/>
          </a:stretch>
        </p:blipFill>
        <p:spPr>
          <a:xfrm>
            <a:off x="7145655" y="4582160"/>
            <a:ext cx="2755900" cy="1333500"/>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7145655" y="2877820"/>
            <a:ext cx="2440940" cy="12522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mn-lt"/>
              </a:rPr>
              <a:t>05</a:t>
            </a:r>
            <a:endParaRPr lang="zh-CN" altLang="en-US" dirty="0">
              <a:sym typeface="+mn-lt"/>
            </a:endParaRPr>
          </a:p>
        </p:txBody>
      </p:sp>
      <p:sp>
        <p:nvSpPr>
          <p:cNvPr id="5" name="标题 4"/>
          <p:cNvSpPr>
            <a:spLocks noGrp="1"/>
          </p:cNvSpPr>
          <p:nvPr>
            <p:ph type="title"/>
          </p:nvPr>
        </p:nvSpPr>
        <p:spPr>
          <a:xfrm>
            <a:off x="5795645" y="2527935"/>
            <a:ext cx="5386070" cy="552450"/>
          </a:xfrm>
        </p:spPr>
        <p:txBody>
          <a:bodyPr/>
          <a:lstStyle/>
          <a:p>
            <a:r>
              <a:rPr lang="en-US" altLang="zh-CN" dirty="0">
                <a:latin typeface="Arial Black" panose="020B0A04020102020204" charset="0"/>
                <a:ea typeface="宋体" panose="02010600030101010101" pitchFamily="2" charset="-122"/>
                <a:cs typeface="Arial Black" panose="020B0A04020102020204" charset="0"/>
                <a:sym typeface="+mn-lt"/>
              </a:rPr>
              <a:t>Conclusion</a:t>
            </a:r>
            <a:endParaRPr lang="en-US" altLang="zh-CN" dirty="0">
              <a:latin typeface="Arial Black" panose="020B0A04020102020204" charset="0"/>
              <a:ea typeface="宋体" panose="02010600030101010101" pitchFamily="2" charset="-122"/>
              <a:cs typeface="Arial Black" panose="020B0A04020102020204" charset="0"/>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Conclusion</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5045075" cy="521970"/>
          </a:xfrm>
          <a:prstGeom prst="rect">
            <a:avLst/>
          </a:prstGeom>
          <a:noFill/>
        </p:spPr>
        <p:txBody>
          <a:bodyPr wrap="square" rtlCol="0" anchor="t">
            <a:spAutoFit/>
          </a:bodyPr>
          <a:p>
            <a:r>
              <a:rPr lang="en-US" altLang="zh-CN" sz="2800"/>
              <a:t>Limitations</a:t>
            </a:r>
            <a:endParaRPr lang="en-US" altLang="zh-CN" sz="2800"/>
          </a:p>
        </p:txBody>
      </p:sp>
      <p:sp>
        <p:nvSpPr>
          <p:cNvPr id="5" name="文本框 4"/>
          <p:cNvSpPr txBox="1"/>
          <p:nvPr/>
        </p:nvSpPr>
        <p:spPr>
          <a:xfrm>
            <a:off x="1050290" y="2472690"/>
            <a:ext cx="6096000" cy="645160"/>
          </a:xfrm>
          <a:prstGeom prst="rect">
            <a:avLst/>
          </a:prstGeom>
          <a:noFill/>
        </p:spPr>
        <p:txBody>
          <a:bodyPr wrap="square" rtlCol="0" anchor="t">
            <a:spAutoFit/>
          </a:bodyPr>
          <a:p>
            <a:pPr indent="0">
              <a:buFont typeface="Arial" panose="020B0604020202020204" pitchFamily="34" charset="0"/>
              <a:buNone/>
            </a:pPr>
            <a:r>
              <a:rPr lang="en-US" altLang="zh-CN"/>
              <a:t>The accuracy of the pruned model is bounded from above by the accuracy of the original model.</a:t>
            </a:r>
            <a:endParaRPr lang="en-US" altLang="zh-CN"/>
          </a:p>
        </p:txBody>
      </p:sp>
      <p:sp>
        <p:nvSpPr>
          <p:cNvPr id="2" name="文本框 1"/>
          <p:cNvSpPr txBox="1"/>
          <p:nvPr>
            <p:custDataLst>
              <p:tags r:id="rId1"/>
            </p:custDataLst>
          </p:nvPr>
        </p:nvSpPr>
        <p:spPr>
          <a:xfrm>
            <a:off x="1096645" y="3282950"/>
            <a:ext cx="5045075" cy="521970"/>
          </a:xfrm>
          <a:prstGeom prst="rect">
            <a:avLst/>
          </a:prstGeom>
          <a:noFill/>
        </p:spPr>
        <p:txBody>
          <a:bodyPr wrap="square" rtlCol="0" anchor="t">
            <a:spAutoFit/>
          </a:bodyPr>
          <a:p>
            <a:r>
              <a:rPr lang="en-US" altLang="zh-CN" sz="2800"/>
              <a:t>Potential directions</a:t>
            </a:r>
            <a:endParaRPr lang="en-US" altLang="zh-CN" sz="2800"/>
          </a:p>
        </p:txBody>
      </p:sp>
      <p:sp>
        <p:nvSpPr>
          <p:cNvPr id="6" name="文本框 5"/>
          <p:cNvSpPr txBox="1"/>
          <p:nvPr>
            <p:custDataLst>
              <p:tags r:id="rId2"/>
            </p:custDataLst>
          </p:nvPr>
        </p:nvSpPr>
        <p:spPr>
          <a:xfrm>
            <a:off x="1096645" y="3886200"/>
            <a:ext cx="6096000" cy="645160"/>
          </a:xfrm>
          <a:prstGeom prst="rect">
            <a:avLst/>
          </a:prstGeom>
          <a:noFill/>
        </p:spPr>
        <p:txBody>
          <a:bodyPr wrap="square" rtlCol="0" anchor="t">
            <a:spAutoFit/>
          </a:bodyPr>
          <a:p>
            <a:pPr marL="285750" indent="-285750">
              <a:buFont typeface="Arial" panose="020B0604020202020204" pitchFamily="34" charset="0"/>
              <a:buChar char="•"/>
            </a:pPr>
            <a:r>
              <a:rPr lang="en-US" altLang="zh-CN"/>
              <a:t>to augment the input data</a:t>
            </a:r>
            <a:endParaRPr lang="en-US" altLang="zh-CN"/>
          </a:p>
          <a:p>
            <a:pPr marL="285750" indent="-285750">
              <a:buFont typeface="Arial" panose="020B0604020202020204" pitchFamily="34" charset="0"/>
              <a:buChar char="•"/>
            </a:pPr>
            <a:r>
              <a:rPr lang="en-US" altLang="zh-CN"/>
              <a:t>to add loss functions</a:t>
            </a:r>
            <a:endParaRPr lang="en-US" altLang="zh-CN"/>
          </a:p>
        </p:txBody>
      </p:sp>
      <p:sp>
        <p:nvSpPr>
          <p:cNvPr id="9" name="文本框 8"/>
          <p:cNvSpPr txBox="1"/>
          <p:nvPr/>
        </p:nvSpPr>
        <p:spPr>
          <a:xfrm>
            <a:off x="230505" y="72390"/>
            <a:ext cx="4058285" cy="363220"/>
          </a:xfrm>
          <a:prstGeom prst="rect">
            <a:avLst/>
          </a:prstGeom>
          <a:noFill/>
        </p:spPr>
        <p:txBody>
          <a:bodyPr wrap="square" rtlCol="0">
            <a:noAutofit/>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Conclusion</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5045075" cy="521970"/>
          </a:xfrm>
          <a:prstGeom prst="rect">
            <a:avLst/>
          </a:prstGeom>
          <a:noFill/>
        </p:spPr>
        <p:txBody>
          <a:bodyPr wrap="square" rtlCol="0" anchor="t">
            <a:spAutoFit/>
          </a:bodyPr>
          <a:p>
            <a:r>
              <a:rPr lang="en-US" altLang="zh-CN" sz="2800"/>
              <a:t>Latest progress</a:t>
            </a:r>
            <a:endParaRPr lang="en-US" altLang="zh-CN" sz="2800"/>
          </a:p>
        </p:txBody>
      </p:sp>
      <p:sp>
        <p:nvSpPr>
          <p:cNvPr id="9" name="文本框 8"/>
          <p:cNvSpPr txBox="1"/>
          <p:nvPr/>
        </p:nvSpPr>
        <p:spPr>
          <a:xfrm>
            <a:off x="230505" y="72390"/>
            <a:ext cx="4058285" cy="363220"/>
          </a:xfrm>
          <a:prstGeom prst="rect">
            <a:avLst/>
          </a:prstGeom>
          <a:noFill/>
        </p:spPr>
        <p:txBody>
          <a:bodyPr wrap="square" rtlCol="0">
            <a:noAutofit/>
          </a:bodyPr>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1539875" y="2760345"/>
            <a:ext cx="5106670" cy="303720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224270" y="2868295"/>
            <a:ext cx="5560695" cy="100076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7490460" y="3869055"/>
            <a:ext cx="3644900" cy="2190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1553662" y="1387242"/>
            <a:ext cx="927100" cy="1481956"/>
            <a:chOff x="5576876" y="317656"/>
            <a:chExt cx="927100" cy="1481956"/>
          </a:xfrm>
        </p:grpSpPr>
        <p:sp>
          <p:nvSpPr>
            <p:cNvPr id="80" name="文本框 79"/>
            <p:cNvSpPr txBox="1"/>
            <p:nvPr/>
          </p:nvSpPr>
          <p:spPr>
            <a:xfrm>
              <a:off x="5604181" y="317656"/>
              <a:ext cx="899795" cy="843915"/>
            </a:xfrm>
            <a:prstGeom prst="rect">
              <a:avLst/>
            </a:prstGeom>
            <a:noFill/>
          </p:spPr>
          <p:txBody>
            <a:bodyPr wrap="square" rtlCol="0">
              <a:noAutofit/>
            </a:bodyPr>
            <a:lstStyle/>
            <a:p>
              <a:r>
                <a:rPr lang="en-US" altLang="zh-CN" sz="4400" spc="300" dirty="0">
                  <a:gradFill>
                    <a:gsLst>
                      <a:gs pos="0">
                        <a:schemeClr val="tx1"/>
                      </a:gs>
                      <a:gs pos="90000">
                        <a:schemeClr val="tx1">
                          <a:alpha val="0"/>
                        </a:schemeClr>
                      </a:gs>
                    </a:gsLst>
                    <a:lin ang="5400000" scaled="1"/>
                  </a:gradFill>
                  <a:latin typeface="Impact" panose="020B0806030902050204" pitchFamily="34" charset="0"/>
                  <a:cs typeface="+mn-ea"/>
                  <a:sym typeface="+mn-lt"/>
                </a:rPr>
                <a:t>01</a:t>
              </a:r>
              <a:endParaRPr lang="zh-CN" altLang="en-US" sz="4400" spc="300" dirty="0">
                <a:gradFill>
                  <a:gsLst>
                    <a:gs pos="0">
                      <a:schemeClr val="tx1"/>
                    </a:gs>
                    <a:gs pos="90000">
                      <a:schemeClr val="tx1">
                        <a:alpha val="0"/>
                      </a:schemeClr>
                    </a:gs>
                  </a:gsLst>
                  <a:lin ang="5400000" scaled="1"/>
                </a:gradFill>
                <a:latin typeface="Impact" panose="020B0806030902050204" pitchFamily="34" charset="0"/>
                <a:cs typeface="+mn-ea"/>
                <a:sym typeface="+mn-lt"/>
              </a:endParaRPr>
            </a:p>
          </p:txBody>
        </p:sp>
        <p:sp>
          <p:nvSpPr>
            <p:cNvPr id="82" name="文本框 81"/>
            <p:cNvSpPr txBox="1"/>
            <p:nvPr/>
          </p:nvSpPr>
          <p:spPr>
            <a:xfrm>
              <a:off x="5576876" y="1461058"/>
              <a:ext cx="184731" cy="338554"/>
            </a:xfrm>
            <a:prstGeom prst="rect">
              <a:avLst/>
            </a:prstGeom>
            <a:noFill/>
          </p:spPr>
          <p:txBody>
            <a:bodyPr wrap="square" rtlCol="0">
              <a:spAutoFit/>
            </a:bodyPr>
            <a:lstStyle/>
            <a:p>
              <a:endParaRPr lang="zh-CN" altLang="en-US" sz="1600" spc="100" dirty="0">
                <a:solidFill>
                  <a:prstClr val="white">
                    <a:lumMod val="75000"/>
                  </a:prstClr>
                </a:solidFill>
                <a:latin typeface="Impact" panose="020B0806030902050204" pitchFamily="34" charset="0"/>
                <a:cs typeface="+mn-ea"/>
                <a:sym typeface="+mn-lt"/>
              </a:endParaRPr>
            </a:p>
          </p:txBody>
        </p:sp>
      </p:grpSp>
      <p:sp>
        <p:nvSpPr>
          <p:cNvPr id="2" name="文本框 1"/>
          <p:cNvSpPr txBox="1"/>
          <p:nvPr/>
        </p:nvSpPr>
        <p:spPr>
          <a:xfrm>
            <a:off x="2571750" y="1465580"/>
            <a:ext cx="4064000" cy="521970"/>
          </a:xfrm>
          <a:prstGeom prst="rect">
            <a:avLst/>
          </a:prstGeom>
          <a:noFill/>
        </p:spPr>
        <p:txBody>
          <a:bodyPr wrap="square" rtlCol="0">
            <a:spAutoFit/>
          </a:bodyPr>
          <a:p>
            <a:r>
              <a:rPr lang="en-US" altLang="zh-CN" sz="2800">
                <a:sym typeface="+mn-ea"/>
              </a:rPr>
              <a:t>Introduction</a:t>
            </a:r>
            <a:endParaRPr lang="en-US" altLang="zh-CN" sz="2800"/>
          </a:p>
        </p:txBody>
      </p:sp>
      <p:sp>
        <p:nvSpPr>
          <p:cNvPr id="3" name="文本框 2"/>
          <p:cNvSpPr txBox="1"/>
          <p:nvPr>
            <p:custDataLst>
              <p:tags r:id="rId1"/>
            </p:custDataLst>
          </p:nvPr>
        </p:nvSpPr>
        <p:spPr>
          <a:xfrm>
            <a:off x="1580967" y="2225154"/>
            <a:ext cx="970517" cy="768350"/>
          </a:xfrm>
          <a:prstGeom prst="rect">
            <a:avLst/>
          </a:prstGeom>
          <a:noFill/>
        </p:spPr>
        <p:txBody>
          <a:bodyPr wrap="square" rtlCol="0">
            <a:spAutoFit/>
          </a:bodyPr>
          <a:lstStyle>
            <a:defPPr>
              <a:defRPr lang="zh-CN"/>
            </a:defPPr>
            <a:lvl1pPr>
              <a:defRPr sz="4400" spc="300">
                <a:gradFill>
                  <a:gsLst>
                    <a:gs pos="0">
                      <a:schemeClr val="tx1"/>
                    </a:gs>
                    <a:gs pos="90000">
                      <a:schemeClr val="tx1">
                        <a:alpha val="0"/>
                      </a:schemeClr>
                    </a:gs>
                  </a:gsLst>
                  <a:lin ang="5400000" scaled="1"/>
                </a:gradFill>
                <a:latin typeface="Impact" panose="020B0806030902050204" pitchFamily="34" charset="0"/>
              </a:defRPr>
            </a:lvl1pPr>
          </a:lstStyle>
          <a:p>
            <a:r>
              <a:rPr lang="en-US" altLang="zh-CN" dirty="0">
                <a:cs typeface="+mn-ea"/>
                <a:sym typeface="+mn-lt"/>
              </a:rPr>
              <a:t>02</a:t>
            </a:r>
            <a:endParaRPr lang="zh-CN" altLang="en-US" dirty="0">
              <a:cs typeface="+mn-ea"/>
              <a:sym typeface="+mn-lt"/>
            </a:endParaRPr>
          </a:p>
        </p:txBody>
      </p:sp>
      <p:sp>
        <p:nvSpPr>
          <p:cNvPr id="4" name="文本框 3"/>
          <p:cNvSpPr txBox="1"/>
          <p:nvPr>
            <p:custDataLst>
              <p:tags r:id="rId2"/>
            </p:custDataLst>
          </p:nvPr>
        </p:nvSpPr>
        <p:spPr>
          <a:xfrm>
            <a:off x="2480963" y="2338417"/>
            <a:ext cx="5852327" cy="953135"/>
          </a:xfrm>
          <a:prstGeom prst="rect">
            <a:avLst/>
          </a:prstGeom>
          <a:noFill/>
        </p:spPr>
        <p:txBody>
          <a:bodyPr wrap="square" rtlCol="0">
            <a:spAutoFit/>
          </a:bodyPr>
          <a:lstStyle/>
          <a:p>
            <a:r>
              <a:rPr lang="en-US" altLang="zh-CN" sz="2800">
                <a:sym typeface="+mn-ea"/>
              </a:rPr>
              <a:t> Related Work</a:t>
            </a:r>
            <a:endParaRPr lang="en-US" altLang="zh-CN" sz="2800"/>
          </a:p>
          <a:p>
            <a:endParaRPr lang="zh-CN" altLang="en-US" sz="2800" b="1" dirty="0">
              <a:solidFill>
                <a:schemeClr val="accent2">
                  <a:lumMod val="10000"/>
                </a:schemeClr>
              </a:solidFill>
            </a:endParaRPr>
          </a:p>
        </p:txBody>
      </p:sp>
      <p:sp>
        <p:nvSpPr>
          <p:cNvPr id="6" name="文本框 5"/>
          <p:cNvSpPr txBox="1"/>
          <p:nvPr>
            <p:custDataLst>
              <p:tags r:id="rId3"/>
            </p:custDataLst>
          </p:nvPr>
        </p:nvSpPr>
        <p:spPr>
          <a:xfrm>
            <a:off x="1580967" y="3094469"/>
            <a:ext cx="970517" cy="768350"/>
          </a:xfrm>
          <a:prstGeom prst="rect">
            <a:avLst/>
          </a:prstGeom>
          <a:noFill/>
        </p:spPr>
        <p:txBody>
          <a:bodyPr wrap="square" rtlCol="0">
            <a:spAutoFit/>
          </a:bodyPr>
          <a:lstStyle>
            <a:defPPr>
              <a:defRPr lang="zh-CN"/>
            </a:defPPr>
            <a:lvl1pPr>
              <a:defRPr sz="4400" spc="300">
                <a:gradFill>
                  <a:gsLst>
                    <a:gs pos="0">
                      <a:schemeClr val="tx1"/>
                    </a:gs>
                    <a:gs pos="90000">
                      <a:schemeClr val="tx1">
                        <a:alpha val="0"/>
                      </a:schemeClr>
                    </a:gs>
                  </a:gsLst>
                  <a:lin ang="5400000" scaled="1"/>
                </a:gradFill>
                <a:latin typeface="Impact" panose="020B0806030902050204" pitchFamily="34" charset="0"/>
              </a:defRPr>
            </a:lvl1pPr>
          </a:lstStyle>
          <a:p>
            <a:r>
              <a:rPr lang="en-US" altLang="zh-CN" dirty="0">
                <a:cs typeface="+mn-ea"/>
                <a:sym typeface="+mn-lt"/>
              </a:rPr>
              <a:t>03</a:t>
            </a:r>
            <a:endParaRPr lang="zh-CN" altLang="en-US" dirty="0">
              <a:cs typeface="+mn-ea"/>
              <a:sym typeface="+mn-lt"/>
            </a:endParaRPr>
          </a:p>
        </p:txBody>
      </p:sp>
      <p:sp>
        <p:nvSpPr>
          <p:cNvPr id="7" name="文本框 6"/>
          <p:cNvSpPr txBox="1"/>
          <p:nvPr>
            <p:custDataLst>
              <p:tags r:id="rId4"/>
            </p:custDataLst>
          </p:nvPr>
        </p:nvSpPr>
        <p:spPr>
          <a:xfrm>
            <a:off x="2608598" y="3217257"/>
            <a:ext cx="5852327" cy="521970"/>
          </a:xfrm>
          <a:prstGeom prst="rect">
            <a:avLst/>
          </a:prstGeom>
          <a:noFill/>
        </p:spPr>
        <p:txBody>
          <a:bodyPr wrap="square" rtlCol="0">
            <a:spAutoFit/>
          </a:bodyPr>
          <a:lstStyle/>
          <a:p>
            <a:r>
              <a:rPr lang="en-US" altLang="zh-CN" sz="2800">
                <a:sym typeface="+mn-ea"/>
              </a:rPr>
              <a:t>Method</a:t>
            </a:r>
            <a:endParaRPr lang="zh-CN" altLang="en-US" sz="2800" b="1" dirty="0">
              <a:solidFill>
                <a:schemeClr val="accent2">
                  <a:lumMod val="10000"/>
                </a:schemeClr>
              </a:solidFill>
            </a:endParaRPr>
          </a:p>
        </p:txBody>
      </p:sp>
      <p:sp>
        <p:nvSpPr>
          <p:cNvPr id="8" name="文本框 7"/>
          <p:cNvSpPr txBox="1"/>
          <p:nvPr>
            <p:custDataLst>
              <p:tags r:id="rId5"/>
            </p:custDataLst>
          </p:nvPr>
        </p:nvSpPr>
        <p:spPr>
          <a:xfrm>
            <a:off x="1601287" y="4000614"/>
            <a:ext cx="970517" cy="768350"/>
          </a:xfrm>
          <a:prstGeom prst="rect">
            <a:avLst/>
          </a:prstGeom>
          <a:noFill/>
        </p:spPr>
        <p:txBody>
          <a:bodyPr wrap="square" rtlCol="0">
            <a:spAutoFit/>
          </a:bodyPr>
          <a:lstStyle>
            <a:defPPr>
              <a:defRPr lang="zh-CN"/>
            </a:defPPr>
            <a:lvl1pPr>
              <a:defRPr sz="4400" spc="300">
                <a:gradFill>
                  <a:gsLst>
                    <a:gs pos="0">
                      <a:schemeClr val="tx1"/>
                    </a:gs>
                    <a:gs pos="90000">
                      <a:schemeClr val="tx1">
                        <a:alpha val="0"/>
                      </a:schemeClr>
                    </a:gs>
                  </a:gsLst>
                  <a:lin ang="5400000" scaled="1"/>
                </a:gradFill>
                <a:latin typeface="Impact" panose="020B0806030902050204" pitchFamily="34" charset="0"/>
              </a:defRPr>
            </a:lvl1pPr>
          </a:lstStyle>
          <a:p>
            <a:r>
              <a:rPr lang="en-US" altLang="zh-CN" dirty="0">
                <a:cs typeface="+mn-ea"/>
                <a:sym typeface="+mn-lt"/>
              </a:rPr>
              <a:t>04</a:t>
            </a:r>
            <a:endParaRPr lang="zh-CN" altLang="en-US" dirty="0">
              <a:cs typeface="+mn-ea"/>
              <a:sym typeface="+mn-lt"/>
            </a:endParaRPr>
          </a:p>
        </p:txBody>
      </p:sp>
      <p:sp>
        <p:nvSpPr>
          <p:cNvPr id="9" name="文本框 8"/>
          <p:cNvSpPr txBox="1"/>
          <p:nvPr>
            <p:custDataLst>
              <p:tags r:id="rId6"/>
            </p:custDataLst>
          </p:nvPr>
        </p:nvSpPr>
        <p:spPr>
          <a:xfrm>
            <a:off x="2608598" y="4123402"/>
            <a:ext cx="5852327" cy="521970"/>
          </a:xfrm>
          <a:prstGeom prst="rect">
            <a:avLst/>
          </a:prstGeom>
          <a:noFill/>
        </p:spPr>
        <p:txBody>
          <a:bodyPr wrap="square" rtlCol="0">
            <a:spAutoFit/>
          </a:bodyPr>
          <a:lstStyle/>
          <a:p>
            <a:r>
              <a:rPr lang="en-US" altLang="zh-CN" sz="2800">
                <a:sym typeface="+mn-ea"/>
              </a:rPr>
              <a:t>Experiments</a:t>
            </a:r>
            <a:endParaRPr lang="zh-CN" altLang="en-US" sz="2800" b="1" dirty="0">
              <a:solidFill>
                <a:schemeClr val="accent2">
                  <a:lumMod val="10000"/>
                </a:schemeClr>
              </a:solidFill>
            </a:endParaRPr>
          </a:p>
        </p:txBody>
      </p:sp>
      <p:sp>
        <p:nvSpPr>
          <p:cNvPr id="10" name="文本框 9"/>
          <p:cNvSpPr txBox="1"/>
          <p:nvPr>
            <p:custDataLst>
              <p:tags r:id="rId7"/>
            </p:custDataLst>
          </p:nvPr>
        </p:nvSpPr>
        <p:spPr>
          <a:xfrm>
            <a:off x="1638117" y="4977879"/>
            <a:ext cx="970517" cy="768350"/>
          </a:xfrm>
          <a:prstGeom prst="rect">
            <a:avLst/>
          </a:prstGeom>
          <a:noFill/>
        </p:spPr>
        <p:txBody>
          <a:bodyPr wrap="square" rtlCol="0">
            <a:spAutoFit/>
          </a:bodyPr>
          <a:lstStyle>
            <a:defPPr>
              <a:defRPr lang="zh-CN"/>
            </a:defPPr>
            <a:lvl1pPr>
              <a:defRPr sz="4400" spc="300">
                <a:gradFill>
                  <a:gsLst>
                    <a:gs pos="0">
                      <a:schemeClr val="tx1"/>
                    </a:gs>
                    <a:gs pos="90000">
                      <a:schemeClr val="tx1">
                        <a:alpha val="0"/>
                      </a:schemeClr>
                    </a:gs>
                  </a:gsLst>
                  <a:lin ang="5400000" scaled="1"/>
                </a:gradFill>
                <a:latin typeface="Impact" panose="020B0806030902050204" pitchFamily="34" charset="0"/>
              </a:defRPr>
            </a:lvl1pPr>
          </a:lstStyle>
          <a:p>
            <a:r>
              <a:rPr lang="en-US" altLang="zh-CN" dirty="0">
                <a:cs typeface="+mn-ea"/>
                <a:sym typeface="+mn-lt"/>
              </a:rPr>
              <a:t>05</a:t>
            </a:r>
            <a:endParaRPr lang="zh-CN" altLang="en-US" dirty="0">
              <a:cs typeface="+mn-ea"/>
              <a:sym typeface="+mn-lt"/>
            </a:endParaRPr>
          </a:p>
        </p:txBody>
      </p:sp>
      <p:sp>
        <p:nvSpPr>
          <p:cNvPr id="13" name="文本框 12"/>
          <p:cNvSpPr txBox="1"/>
          <p:nvPr>
            <p:custDataLst>
              <p:tags r:id="rId8"/>
            </p:custDataLst>
          </p:nvPr>
        </p:nvSpPr>
        <p:spPr>
          <a:xfrm>
            <a:off x="2645428" y="5100667"/>
            <a:ext cx="5852327" cy="521970"/>
          </a:xfrm>
          <a:prstGeom prst="rect">
            <a:avLst/>
          </a:prstGeom>
          <a:noFill/>
        </p:spPr>
        <p:txBody>
          <a:bodyPr wrap="square" rtlCol="0">
            <a:spAutoFit/>
          </a:bodyPr>
          <a:lstStyle/>
          <a:p>
            <a:r>
              <a:rPr lang="en-US" altLang="zh-CN" sz="2800">
                <a:sym typeface="+mn-ea"/>
              </a:rPr>
              <a:t>Conclusion</a:t>
            </a:r>
            <a:endParaRPr lang="zh-CN" altLang="en-US" sz="2800" b="1" dirty="0">
              <a:solidFill>
                <a:schemeClr val="accent2">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5222038" y="579224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7" name="椭圆 6"/>
          <p:cNvSpPr/>
          <p:nvPr/>
        </p:nvSpPr>
        <p:spPr>
          <a:xfrm>
            <a:off x="4825750"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7146086"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占位符 1"/>
          <p:cNvSpPr>
            <a:spLocks noGrp="1"/>
          </p:cNvSpPr>
          <p:nvPr>
            <p:ph type="body" sz="quarter" idx="10"/>
          </p:nvPr>
        </p:nvSpPr>
        <p:spPr>
          <a:xfrm>
            <a:off x="2610173" y="4087081"/>
            <a:ext cx="7087235" cy="1327150"/>
          </a:xfrm>
        </p:spPr>
        <p:txBody>
          <a:bodyPr/>
          <a:lstStyle/>
          <a:p>
            <a:pPr marL="0" indent="0" algn="ctr">
              <a:buNone/>
            </a:pPr>
            <a:r>
              <a:rPr lang="en-US" altLang="zh-CN" i="1" dirty="0">
                <a:solidFill>
                  <a:srgbClr val="007DBE"/>
                </a:solidFill>
                <a:latin typeface="Century Gothic" panose="020B0502020202020204" pitchFamily="34" charset="0"/>
                <a:sym typeface="+mn-ea"/>
              </a:rPr>
              <a:t>Thank you for your </a:t>
            </a:r>
            <a:endParaRPr lang="en-US" altLang="zh-CN" b="1" i="1" dirty="0" smtClean="0">
              <a:solidFill>
                <a:srgbClr val="007DBE"/>
              </a:solidFill>
              <a:latin typeface="Century Gothic" panose="020B0502020202020204" pitchFamily="34" charset="0"/>
            </a:endParaRPr>
          </a:p>
          <a:p>
            <a:pPr marL="0" indent="0" algn="ctr">
              <a:buNone/>
            </a:pPr>
            <a:r>
              <a:rPr lang="en-US" altLang="zh-CN" i="1" dirty="0">
                <a:solidFill>
                  <a:srgbClr val="007DBE"/>
                </a:solidFill>
                <a:latin typeface="Century Gothic" panose="020B0502020202020204" pitchFamily="34" charset="0"/>
                <a:sym typeface="+mn-ea"/>
              </a:rPr>
              <a:t>listening and guidence</a:t>
            </a:r>
            <a:endParaRPr lang="zh-CN" altLang="en-US" dirty="0">
              <a:latin typeface="Cascadia Mono SemiLight" panose="020B0609020000020004" charset="0"/>
              <a:cs typeface="Cascadia Mono SemiLight" panose="020B0609020000020004" charset="0"/>
            </a:endParaRPr>
          </a:p>
        </p:txBody>
      </p:sp>
      <p:sp>
        <p:nvSpPr>
          <p:cNvPr id="12" name="文本占位符 11"/>
          <p:cNvSpPr>
            <a:spLocks noGrp="1"/>
          </p:cNvSpPr>
          <p:nvPr>
            <p:ph type="body" sz="quarter" idx="12"/>
          </p:nvPr>
        </p:nvSpPr>
        <p:spPr/>
        <p:txBody>
          <a:bodyPr/>
          <a:lstStyle/>
          <a:p>
            <a:pPr algn="ctr"/>
            <a:r>
              <a:rPr lang="en-US" altLang="zh-CN" b="1" dirty="0" smtClean="0">
                <a:solidFill>
                  <a:schemeClr val="bg1"/>
                </a:solidFill>
                <a:latin typeface="Century Gothic" panose="020B0502020202020204" pitchFamily="34" charset="0"/>
                <a:sym typeface="+mn-ea"/>
              </a:rPr>
              <a:t>Tian-Shuang Wu</a:t>
            </a:r>
            <a:endParaRPr lang="en-US" altLang="zh-CN" b="1" dirty="0" smtClean="0">
              <a:solidFill>
                <a:schemeClr val="bg1"/>
              </a:solidFill>
              <a:latin typeface="Century Gothic" panose="020B0502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mn-lt"/>
              </a:rPr>
              <a:t>01</a:t>
            </a:r>
            <a:endParaRPr lang="zh-CN" altLang="en-US" dirty="0">
              <a:sym typeface="+mn-lt"/>
            </a:endParaRPr>
          </a:p>
        </p:txBody>
      </p:sp>
      <p:sp>
        <p:nvSpPr>
          <p:cNvPr id="5" name="标题 4"/>
          <p:cNvSpPr>
            <a:spLocks noGrp="1"/>
          </p:cNvSpPr>
          <p:nvPr>
            <p:ph type="title"/>
          </p:nvPr>
        </p:nvSpPr>
        <p:spPr>
          <a:xfrm>
            <a:off x="5795645" y="2527935"/>
            <a:ext cx="5386070" cy="552450"/>
          </a:xfrm>
        </p:spPr>
        <p:txBody>
          <a:bodyPr/>
          <a:lstStyle/>
          <a:p>
            <a:r>
              <a:rPr lang="en-US" altLang="zh-CN" dirty="0">
                <a:latin typeface="Arial Black" panose="020B0A04020102020204" charset="0"/>
                <a:ea typeface="宋体" panose="02010600030101010101" pitchFamily="2" charset="-122"/>
                <a:cs typeface="Arial Black" panose="020B0A04020102020204" charset="0"/>
                <a:sym typeface="+mn-lt"/>
              </a:rPr>
              <a:t>Introduction</a:t>
            </a:r>
            <a:endParaRPr lang="en-US" altLang="zh-CN" dirty="0">
              <a:latin typeface="Arial Black" panose="020B0A04020102020204" charset="0"/>
              <a:ea typeface="宋体" panose="02010600030101010101" pitchFamily="2" charset="-122"/>
              <a:cs typeface="Arial Black" panose="020B0A04020102020204" charset="0"/>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Introduction</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6282055" y="1938655"/>
            <a:ext cx="6096000" cy="368300"/>
          </a:xfrm>
          <a:prstGeom prst="rect">
            <a:avLst/>
          </a:prstGeom>
          <a:noFill/>
        </p:spPr>
        <p:txBody>
          <a:bodyPr wrap="square" rtlCol="0" anchor="t">
            <a:spAutoFit/>
          </a:bodyPr>
          <a:p>
            <a:r>
              <a:rPr lang="zh-CN" altLang="en-US"/>
              <a:t>deep models </a:t>
            </a:r>
            <a:endParaRPr lang="zh-CN" altLang="en-US"/>
          </a:p>
        </p:txBody>
      </p:sp>
      <p:sp>
        <p:nvSpPr>
          <p:cNvPr id="7" name="文本框 6"/>
          <p:cNvSpPr txBox="1"/>
          <p:nvPr/>
        </p:nvSpPr>
        <p:spPr>
          <a:xfrm>
            <a:off x="774065" y="1938655"/>
            <a:ext cx="3938270" cy="521970"/>
          </a:xfrm>
          <a:prstGeom prst="rect">
            <a:avLst/>
          </a:prstGeom>
          <a:noFill/>
        </p:spPr>
        <p:txBody>
          <a:bodyPr wrap="square" rtlCol="0" anchor="t">
            <a:spAutoFit/>
          </a:bodyPr>
          <a:p>
            <a:r>
              <a:rPr lang="zh-CN" altLang="en-US" sz="2800"/>
              <a:t>network compression</a:t>
            </a:r>
            <a:endParaRPr lang="zh-CN" altLang="en-US" sz="2800"/>
          </a:p>
        </p:txBody>
      </p:sp>
      <p:sp>
        <p:nvSpPr>
          <p:cNvPr id="10" name="文本框 9"/>
          <p:cNvSpPr txBox="1"/>
          <p:nvPr/>
        </p:nvSpPr>
        <p:spPr>
          <a:xfrm>
            <a:off x="6282055" y="3060700"/>
            <a:ext cx="6096000" cy="368300"/>
          </a:xfrm>
          <a:prstGeom prst="rect">
            <a:avLst/>
          </a:prstGeom>
          <a:noFill/>
        </p:spPr>
        <p:txBody>
          <a:bodyPr wrap="square" rtlCol="0" anchor="t">
            <a:spAutoFit/>
          </a:bodyPr>
          <a:p>
            <a:r>
              <a:rPr lang="zh-CN" altLang="en-US">
                <a:sym typeface="+mn-ea"/>
              </a:rPr>
              <a:t>small devices</a:t>
            </a:r>
            <a:endParaRPr lang="zh-CN" altLang="en-US">
              <a:sym typeface="+mn-ea"/>
            </a:endParaRPr>
          </a:p>
        </p:txBody>
      </p:sp>
      <p:sp>
        <p:nvSpPr>
          <p:cNvPr id="11" name="文本框 10"/>
          <p:cNvSpPr txBox="1"/>
          <p:nvPr/>
        </p:nvSpPr>
        <p:spPr>
          <a:xfrm>
            <a:off x="7076440" y="2460625"/>
            <a:ext cx="6096000" cy="368300"/>
          </a:xfrm>
          <a:prstGeom prst="rect">
            <a:avLst/>
          </a:prstGeom>
          <a:noFill/>
        </p:spPr>
        <p:txBody>
          <a:bodyPr wrap="square" rtlCol="0" anchor="t">
            <a:spAutoFit/>
          </a:bodyPr>
          <a:p>
            <a:r>
              <a:rPr lang="zh-CN" altLang="en-US">
                <a:sym typeface="+mn-ea"/>
              </a:rPr>
              <a:t>decrease the</a:t>
            </a:r>
            <a:r>
              <a:rPr lang="en-US" altLang="zh-CN">
                <a:sym typeface="+mn-ea"/>
              </a:rPr>
              <a:t> </a:t>
            </a:r>
            <a:r>
              <a:rPr lang="zh-CN" altLang="en-US">
                <a:sym typeface="+mn-ea"/>
              </a:rPr>
              <a:t>latency and memory consumption</a:t>
            </a:r>
            <a:endParaRPr lang="zh-CN" altLang="en-US">
              <a:sym typeface="+mn-ea"/>
            </a:endParaRPr>
          </a:p>
        </p:txBody>
      </p:sp>
      <p:cxnSp>
        <p:nvCxnSpPr>
          <p:cNvPr id="12" name="直接箭头连接符 11"/>
          <p:cNvCxnSpPr/>
          <p:nvPr/>
        </p:nvCxnSpPr>
        <p:spPr>
          <a:xfrm flipH="1">
            <a:off x="6925945" y="2289175"/>
            <a:ext cx="8890" cy="7277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1243965" y="3725545"/>
            <a:ext cx="10767695" cy="645160"/>
          </a:xfrm>
          <a:prstGeom prst="rect">
            <a:avLst/>
          </a:prstGeom>
          <a:noFill/>
        </p:spPr>
        <p:txBody>
          <a:bodyPr wrap="square" rtlCol="0" anchor="t">
            <a:spAutoFit/>
          </a:bodyPr>
          <a:p>
            <a:r>
              <a:rPr lang="en-US" altLang="zh-CN"/>
              <a:t>N</a:t>
            </a:r>
            <a:r>
              <a:rPr lang="zh-CN" altLang="en-US"/>
              <a:t>etwork pruning methods、quantization meth</a:t>
            </a:r>
            <a:r>
              <a:rPr lang="zh-CN" altLang="en-US">
                <a:sym typeface="+mn-ea"/>
              </a:rPr>
              <a:t>ods、knowledge distillation methods</a:t>
            </a:r>
            <a:r>
              <a:rPr lang="en-US" altLang="zh-CN">
                <a:sym typeface="+mn-ea"/>
              </a:rPr>
              <a:t>...</a:t>
            </a:r>
            <a:endParaRPr lang="zh-CN" altLang="en-US"/>
          </a:p>
          <a:p>
            <a:endParaRPr lang="en-US" altLang="zh-CN"/>
          </a:p>
        </p:txBody>
      </p:sp>
      <p:cxnSp>
        <p:nvCxnSpPr>
          <p:cNvPr id="15" name="直接箭头连接符 14"/>
          <p:cNvCxnSpPr/>
          <p:nvPr/>
        </p:nvCxnSpPr>
        <p:spPr>
          <a:xfrm>
            <a:off x="2195195" y="2478405"/>
            <a:ext cx="2540" cy="12890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2197735" y="2908935"/>
            <a:ext cx="3670300" cy="368300"/>
          </a:xfrm>
          <a:prstGeom prst="rect">
            <a:avLst/>
          </a:prstGeom>
          <a:noFill/>
        </p:spPr>
        <p:txBody>
          <a:bodyPr wrap="square" rtlCol="0" anchor="t">
            <a:spAutoFit/>
          </a:bodyPr>
          <a:p>
            <a:r>
              <a:rPr lang="zh-CN" altLang="en-US"/>
              <a:t>assume full access to the training data</a:t>
            </a:r>
            <a:endParaRPr lang="zh-CN" altLang="en-US"/>
          </a:p>
        </p:txBody>
      </p:sp>
      <p:cxnSp>
        <p:nvCxnSpPr>
          <p:cNvPr id="18" name="直接箭头连接符 17"/>
          <p:cNvCxnSpPr/>
          <p:nvPr/>
        </p:nvCxnSpPr>
        <p:spPr>
          <a:xfrm>
            <a:off x="1078230" y="2398395"/>
            <a:ext cx="0" cy="28765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1181100" y="4446270"/>
            <a:ext cx="5618480" cy="368300"/>
          </a:xfrm>
          <a:prstGeom prst="rect">
            <a:avLst/>
          </a:prstGeom>
          <a:noFill/>
        </p:spPr>
        <p:txBody>
          <a:bodyPr wrap="square" rtlCol="0" anchor="t">
            <a:spAutoFit/>
          </a:bodyPr>
          <a:p>
            <a:r>
              <a:rPr lang="zh-CN" altLang="en-US"/>
              <a:t>sensitive data？(e.g., medical or commercial data)</a:t>
            </a:r>
            <a:endParaRPr lang="zh-CN" altLang="en-US"/>
          </a:p>
        </p:txBody>
      </p:sp>
      <p:sp>
        <p:nvSpPr>
          <p:cNvPr id="20" name="文本框 19"/>
          <p:cNvSpPr txBox="1"/>
          <p:nvPr/>
        </p:nvSpPr>
        <p:spPr>
          <a:xfrm>
            <a:off x="838835" y="5334000"/>
            <a:ext cx="2914015" cy="368300"/>
          </a:xfrm>
          <a:prstGeom prst="rect">
            <a:avLst/>
          </a:prstGeom>
          <a:noFill/>
        </p:spPr>
        <p:txBody>
          <a:bodyPr wrap="square" rtlCol="0" anchor="t">
            <a:spAutoFit/>
          </a:bodyPr>
          <a:p>
            <a:r>
              <a:rPr lang="zh-CN" altLang="en-US"/>
              <a:t>FSKD、</a:t>
            </a:r>
            <a:r>
              <a:rPr lang="en-US" altLang="zh-CN"/>
              <a:t>C</a:t>
            </a:r>
            <a:r>
              <a:rPr lang="zh-CN" altLang="en-US"/>
              <a:t>ross </a:t>
            </a:r>
            <a:r>
              <a:rPr lang="en-US" altLang="zh-CN"/>
              <a:t>D</a:t>
            </a:r>
            <a:r>
              <a:rPr lang="zh-CN" altLang="en-US"/>
              <a:t>istillation</a:t>
            </a:r>
            <a:r>
              <a:rPr lang="en-US" altLang="zh-CN"/>
              <a:t>...</a:t>
            </a:r>
            <a:endParaRPr lang="en-US" altLang="zh-CN"/>
          </a:p>
        </p:txBody>
      </p:sp>
      <p:cxnSp>
        <p:nvCxnSpPr>
          <p:cNvPr id="21" name="直接箭头连接符 20"/>
          <p:cNvCxnSpPr>
            <a:stCxn id="20" idx="3"/>
          </p:cNvCxnSpPr>
          <p:nvPr/>
        </p:nvCxnSpPr>
        <p:spPr>
          <a:xfrm>
            <a:off x="3752850" y="5518150"/>
            <a:ext cx="4951730" cy="44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4206240" y="5079365"/>
            <a:ext cx="6096000" cy="368300"/>
          </a:xfrm>
          <a:prstGeom prst="rect">
            <a:avLst/>
          </a:prstGeom>
          <a:noFill/>
        </p:spPr>
        <p:txBody>
          <a:bodyPr wrap="square" rtlCol="0" anchor="t">
            <a:spAutoFit/>
          </a:bodyPr>
          <a:p>
            <a:r>
              <a:rPr lang="en-US" altLang="zh-CN"/>
              <a:t>heavy restriction of  layer-wise method</a:t>
            </a:r>
            <a:endParaRPr lang="en-US" altLang="zh-CN"/>
          </a:p>
        </p:txBody>
      </p:sp>
      <p:sp>
        <p:nvSpPr>
          <p:cNvPr id="23" name="文本框 22"/>
          <p:cNvSpPr txBox="1"/>
          <p:nvPr/>
        </p:nvSpPr>
        <p:spPr>
          <a:xfrm>
            <a:off x="8851900" y="5137150"/>
            <a:ext cx="6096000" cy="645160"/>
          </a:xfrm>
          <a:prstGeom prst="rect">
            <a:avLst/>
          </a:prstGeom>
          <a:noFill/>
        </p:spPr>
        <p:txBody>
          <a:bodyPr wrap="square" rtlCol="0" anchor="t">
            <a:spAutoFit/>
          </a:bodyPr>
          <a:p>
            <a:r>
              <a:rPr lang="zh-CN" altLang="en-US" sz="3600" b="1"/>
              <a:t>MiR</a:t>
            </a:r>
            <a:endParaRPr lang="zh-CN" altLang="en-US" sz="3600" b="1"/>
          </a:p>
        </p:txBody>
      </p:sp>
      <p:sp>
        <p:nvSpPr>
          <p:cNvPr id="24" name="文本框 23"/>
          <p:cNvSpPr txBox="1"/>
          <p:nvPr/>
        </p:nvSpPr>
        <p:spPr>
          <a:xfrm>
            <a:off x="10013950" y="5079365"/>
            <a:ext cx="2134235" cy="1198880"/>
          </a:xfrm>
          <a:prstGeom prst="rect">
            <a:avLst/>
          </a:prstGeom>
          <a:noFill/>
        </p:spPr>
        <p:txBody>
          <a:bodyPr wrap="square" rtlCol="0" anchor="t">
            <a:spAutoFit/>
          </a:bodyPr>
          <a:p>
            <a:pPr marL="285750" indent="-285750">
              <a:buFont typeface="Arial" panose="020B0604020202020204" pitchFamily="34" charset="0"/>
              <a:buChar char="•"/>
            </a:pPr>
            <a:r>
              <a:rPr lang="zh-CN" altLang="en-US"/>
              <a:t>simple to use</a:t>
            </a:r>
            <a:endParaRPr lang="zh-CN" altLang="en-US"/>
          </a:p>
          <a:p>
            <a:pPr marL="285750" indent="-285750">
              <a:buFont typeface="Arial" panose="020B0604020202020204" pitchFamily="34" charset="0"/>
              <a:buChar char="•"/>
            </a:pPr>
            <a:r>
              <a:rPr lang="zh-CN" altLang="en-US"/>
              <a:t>general</a:t>
            </a:r>
            <a:endParaRPr lang="zh-CN" altLang="en-US"/>
          </a:p>
          <a:p>
            <a:pPr marL="285750" indent="-285750">
              <a:buFont typeface="Arial" panose="020B0604020202020204" pitchFamily="34" charset="0"/>
              <a:buChar char="•"/>
            </a:pPr>
            <a:r>
              <a:rPr lang="zh-CN" altLang="en-US"/>
              <a:t>unsupervised</a:t>
            </a:r>
            <a:endParaRPr lang="zh-CN" altLang="en-US"/>
          </a:p>
          <a:p>
            <a:pPr marL="285750" indent="-285750">
              <a:buFont typeface="Arial" panose="020B0604020202020204" pitchFamily="34" charset="0"/>
              <a:buChar char="•"/>
            </a:pPr>
            <a:r>
              <a:rPr lang="zh-CN" altLang="en-US"/>
              <a:t>highly accurate</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sym typeface="+mn-lt"/>
              </a:rPr>
              <a:t>02</a:t>
            </a:r>
            <a:endParaRPr lang="zh-CN" altLang="en-US" dirty="0">
              <a:sym typeface="+mn-lt"/>
            </a:endParaRPr>
          </a:p>
        </p:txBody>
      </p:sp>
      <p:sp>
        <p:nvSpPr>
          <p:cNvPr id="5" name="标题 4"/>
          <p:cNvSpPr>
            <a:spLocks noGrp="1"/>
          </p:cNvSpPr>
          <p:nvPr>
            <p:ph type="title"/>
          </p:nvPr>
        </p:nvSpPr>
        <p:spPr>
          <a:xfrm>
            <a:off x="5795645" y="2527935"/>
            <a:ext cx="5386070" cy="552450"/>
          </a:xfrm>
        </p:spPr>
        <p:txBody>
          <a:bodyPr/>
          <a:lstStyle/>
          <a:p>
            <a:r>
              <a:rPr lang="en-US" altLang="zh-CN" dirty="0">
                <a:latin typeface="Arial Black" panose="020B0A04020102020204" charset="0"/>
                <a:ea typeface="宋体" panose="02010600030101010101" pitchFamily="2" charset="-122"/>
                <a:cs typeface="Arial Black" panose="020B0A04020102020204" charset="0"/>
                <a:sym typeface="+mn-lt"/>
              </a:rPr>
              <a:t>Related Work</a:t>
            </a:r>
            <a:endParaRPr lang="en-US" altLang="zh-CN" dirty="0">
              <a:latin typeface="Arial Black" panose="020B0A04020102020204" charset="0"/>
              <a:ea typeface="宋体" panose="02010600030101010101" pitchFamily="2" charset="-122"/>
              <a:cs typeface="Arial Black" panose="020B0A04020102020204" charset="0"/>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Related Work</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3938270" cy="521970"/>
          </a:xfrm>
          <a:prstGeom prst="rect">
            <a:avLst/>
          </a:prstGeom>
          <a:noFill/>
        </p:spPr>
        <p:txBody>
          <a:bodyPr wrap="square" rtlCol="0" anchor="t">
            <a:spAutoFit/>
          </a:bodyPr>
          <a:p>
            <a:r>
              <a:rPr lang="en-US" altLang="zh-CN" sz="2800"/>
              <a:t>Pruning</a:t>
            </a:r>
            <a:endParaRPr lang="en-US" altLang="zh-CN" sz="2800"/>
          </a:p>
        </p:txBody>
      </p:sp>
      <p:pic>
        <p:nvPicPr>
          <p:cNvPr id="2" name="图片 1"/>
          <p:cNvPicPr>
            <a:picLocks noChangeAspect="1"/>
          </p:cNvPicPr>
          <p:nvPr>
            <p:custDataLst>
              <p:tags r:id="rId1"/>
            </p:custDataLst>
          </p:nvPr>
        </p:nvPicPr>
        <p:blipFill>
          <a:blip r:embed="rId2"/>
          <a:stretch>
            <a:fillRect/>
          </a:stretch>
        </p:blipFill>
        <p:spPr>
          <a:xfrm>
            <a:off x="7440930" y="1489710"/>
            <a:ext cx="3641725" cy="2249170"/>
          </a:xfrm>
          <a:prstGeom prst="rect">
            <a:avLst/>
          </a:prstGeom>
        </p:spPr>
      </p:pic>
      <p:sp>
        <p:nvSpPr>
          <p:cNvPr id="5" name="文本框 4"/>
          <p:cNvSpPr txBox="1"/>
          <p:nvPr/>
        </p:nvSpPr>
        <p:spPr>
          <a:xfrm>
            <a:off x="1050290" y="2507615"/>
            <a:ext cx="6830695" cy="1476375"/>
          </a:xfrm>
          <a:prstGeom prst="rect">
            <a:avLst/>
          </a:prstGeom>
          <a:noFill/>
        </p:spPr>
        <p:txBody>
          <a:bodyPr wrap="square" rtlCol="0" anchor="t">
            <a:spAutoFit/>
          </a:bodyPr>
          <a:p>
            <a:pPr marL="285750" indent="-285750">
              <a:buFont typeface="Arial" panose="020B0604020202020204" pitchFamily="34" charset="0"/>
              <a:buChar char="•"/>
            </a:pPr>
            <a:r>
              <a:rPr lang="zh-CN" altLang="en-US"/>
              <a:t>unstructured prunin</a:t>
            </a:r>
            <a:r>
              <a:rPr lang="en-US" altLang="zh-CN"/>
              <a:t>g</a:t>
            </a:r>
            <a:endParaRPr lang="en-US" altLang="zh-CN"/>
          </a:p>
          <a:p>
            <a:pPr lvl="1" indent="0">
              <a:buFont typeface="Arial" panose="020B0604020202020204" pitchFamily="34" charset="0"/>
              <a:buNone/>
            </a:pPr>
            <a:r>
              <a:rPr lang="en-US" altLang="zh-CN"/>
              <a:t>-prune connections leading to unstructured sparsity of models</a:t>
            </a:r>
            <a:endParaRPr lang="en-US" altLang="zh-CN"/>
          </a:p>
          <a:p>
            <a:pPr indent="0">
              <a:buFont typeface="Arial" panose="020B0604020202020204" pitchFamily="34" charset="0"/>
              <a:buNone/>
            </a:pPr>
            <a:r>
              <a:rPr lang="zh-CN" altLang="en-US"/>
              <a:t> </a:t>
            </a:r>
            <a:endParaRPr lang="zh-CN" altLang="en-US"/>
          </a:p>
          <a:p>
            <a:pPr marL="285750" indent="-285750">
              <a:buFont typeface="Arial" panose="020B0604020202020204" pitchFamily="34" charset="0"/>
              <a:buChar char="•"/>
            </a:pPr>
            <a:r>
              <a:rPr lang="zh-CN" altLang="en-US"/>
              <a:t>structured pruning</a:t>
            </a:r>
            <a:endParaRPr lang="zh-CN" altLang="en-US"/>
          </a:p>
          <a:p>
            <a:pPr lvl="1" indent="0">
              <a:buFont typeface="Arial" panose="020B0604020202020204" pitchFamily="34" charset="0"/>
              <a:buNone/>
            </a:pPr>
            <a:r>
              <a:rPr lang="en-US" altLang="zh-CN"/>
              <a:t>-tries to prune less useful channels and is friendly to all platforms</a:t>
            </a:r>
            <a:endParaRPr lang="en-US" altLang="zh-CN"/>
          </a:p>
        </p:txBody>
      </p:sp>
      <p:pic>
        <p:nvPicPr>
          <p:cNvPr id="4" name="图片 3"/>
          <p:cNvPicPr>
            <a:picLocks noChangeAspect="1"/>
          </p:cNvPicPr>
          <p:nvPr>
            <p:custDataLst>
              <p:tags r:id="rId3"/>
            </p:custDataLst>
          </p:nvPr>
        </p:nvPicPr>
        <p:blipFill>
          <a:blip r:embed="rId4"/>
          <a:stretch>
            <a:fillRect/>
          </a:stretch>
        </p:blipFill>
        <p:spPr>
          <a:xfrm>
            <a:off x="1344930" y="4189095"/>
            <a:ext cx="4547870" cy="17576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Related Work</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5045075" cy="521970"/>
          </a:xfrm>
          <a:prstGeom prst="rect">
            <a:avLst/>
          </a:prstGeom>
          <a:noFill/>
        </p:spPr>
        <p:txBody>
          <a:bodyPr wrap="square" rtlCol="0" anchor="t">
            <a:spAutoFit/>
          </a:bodyPr>
          <a:p>
            <a:r>
              <a:rPr lang="en-US" altLang="zh-CN" sz="2800"/>
              <a:t>Knowledge distillation (KD)</a:t>
            </a:r>
            <a:endParaRPr lang="en-US" altLang="zh-CN" sz="2800"/>
          </a:p>
        </p:txBody>
      </p:sp>
      <p:sp>
        <p:nvSpPr>
          <p:cNvPr id="5" name="文本框 4"/>
          <p:cNvSpPr txBox="1"/>
          <p:nvPr/>
        </p:nvSpPr>
        <p:spPr>
          <a:xfrm>
            <a:off x="1013460" y="2507615"/>
            <a:ext cx="10758170" cy="368300"/>
          </a:xfrm>
          <a:prstGeom prst="rect">
            <a:avLst/>
          </a:prstGeom>
          <a:noFill/>
        </p:spPr>
        <p:txBody>
          <a:bodyPr wrap="square" rtlCol="0" anchor="t">
            <a:spAutoFit/>
          </a:bodyPr>
          <a:p>
            <a:pPr indent="0">
              <a:buFont typeface="Arial" panose="020B0604020202020204" pitchFamily="34" charset="0"/>
              <a:buNone/>
            </a:pPr>
            <a:r>
              <a:rPr lang="zh-CN" altLang="en-US"/>
              <a:t> transfer the knowledge from</a:t>
            </a:r>
            <a:r>
              <a:rPr lang="en-US" altLang="zh-CN"/>
              <a:t> </a:t>
            </a:r>
            <a:r>
              <a:rPr lang="zh-CN" altLang="en-US"/>
              <a:t>the cumbersome model to a small</a:t>
            </a:r>
            <a:r>
              <a:rPr lang="en-US" altLang="zh-CN"/>
              <a:t> </a:t>
            </a:r>
            <a:r>
              <a:rPr lang="zh-CN" altLang="en-US"/>
              <a:t>model that is more suitable for deployment</a:t>
            </a:r>
            <a:endParaRPr lang="zh-CN" altLang="en-US"/>
          </a:p>
        </p:txBody>
      </p:sp>
      <p:pic>
        <p:nvPicPr>
          <p:cNvPr id="2" name="图片 1"/>
          <p:cNvPicPr>
            <a:picLocks noChangeAspect="1"/>
          </p:cNvPicPr>
          <p:nvPr>
            <p:custDataLst>
              <p:tags r:id="rId1"/>
            </p:custDataLst>
          </p:nvPr>
        </p:nvPicPr>
        <p:blipFill>
          <a:blip r:embed="rId2"/>
          <a:stretch>
            <a:fillRect/>
          </a:stretch>
        </p:blipFill>
        <p:spPr>
          <a:xfrm>
            <a:off x="5820410" y="3227705"/>
            <a:ext cx="6000750" cy="279400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193165" y="3153410"/>
            <a:ext cx="2472690" cy="1492250"/>
          </a:xfrm>
          <a:prstGeom prst="rect">
            <a:avLst/>
          </a:prstGeom>
        </p:spPr>
      </p:pic>
      <p:sp>
        <p:nvSpPr>
          <p:cNvPr id="6" name="文本框 5"/>
          <p:cNvSpPr txBox="1"/>
          <p:nvPr/>
        </p:nvSpPr>
        <p:spPr>
          <a:xfrm>
            <a:off x="873125" y="5022850"/>
            <a:ext cx="6096000" cy="368300"/>
          </a:xfrm>
          <a:prstGeom prst="rect">
            <a:avLst/>
          </a:prstGeom>
          <a:noFill/>
        </p:spPr>
        <p:txBody>
          <a:bodyPr wrap="square" rtlCol="0" anchor="t">
            <a:spAutoFit/>
          </a:bodyPr>
          <a:p>
            <a:r>
              <a:rPr lang="zh-CN" altLang="en-US"/>
              <a:t>large model</a:t>
            </a:r>
            <a:r>
              <a:rPr lang="en-US" altLang="zh-CN"/>
              <a:t>’s </a:t>
            </a:r>
            <a:r>
              <a:rPr lang="zh-CN" altLang="en-US"/>
              <a:t>class probabilitie</a:t>
            </a:r>
            <a:r>
              <a:rPr lang="en-US" altLang="zh-CN"/>
              <a:t>s--&gt;</a:t>
            </a:r>
            <a:r>
              <a:rPr lang="zh-CN" altLang="en-US"/>
              <a:t>soft targets</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Related Work</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869440"/>
            <a:ext cx="5045075" cy="521970"/>
          </a:xfrm>
          <a:prstGeom prst="rect">
            <a:avLst/>
          </a:prstGeom>
          <a:noFill/>
        </p:spPr>
        <p:txBody>
          <a:bodyPr wrap="square" rtlCol="0" anchor="t">
            <a:spAutoFit/>
          </a:bodyPr>
          <a:p>
            <a:r>
              <a:rPr lang="en-US" altLang="zh-CN" sz="2800"/>
              <a:t>Compression with limited data</a:t>
            </a:r>
            <a:endParaRPr lang="en-US" altLang="zh-CN" sz="2800"/>
          </a:p>
        </p:txBody>
      </p:sp>
      <p:sp>
        <p:nvSpPr>
          <p:cNvPr id="5" name="文本框 4"/>
          <p:cNvSpPr txBox="1"/>
          <p:nvPr/>
        </p:nvSpPr>
        <p:spPr>
          <a:xfrm>
            <a:off x="1050290" y="2507615"/>
            <a:ext cx="6096000" cy="2030095"/>
          </a:xfrm>
          <a:prstGeom prst="rect">
            <a:avLst/>
          </a:prstGeom>
          <a:noFill/>
        </p:spPr>
        <p:txBody>
          <a:bodyPr wrap="square" rtlCol="0" anchor="t">
            <a:spAutoFit/>
          </a:bodyPr>
          <a:p>
            <a:pPr marL="285750" indent="-285750">
              <a:buFont typeface="Arial" panose="020B0604020202020204" pitchFamily="34" charset="0"/>
              <a:buChar char="•"/>
            </a:pPr>
            <a:r>
              <a:rPr lang="en-US" altLang="zh-CN"/>
              <a:t>FSKD</a:t>
            </a:r>
            <a:endParaRPr lang="zh-CN" altLang="en-US"/>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a:t>CD</a:t>
            </a:r>
            <a:endParaRPr lang="en-US" altLang="zh-CN"/>
          </a:p>
        </p:txBody>
      </p:sp>
      <p:pic>
        <p:nvPicPr>
          <p:cNvPr id="4" name="图片 3"/>
          <p:cNvPicPr>
            <a:picLocks noChangeAspect="1"/>
          </p:cNvPicPr>
          <p:nvPr>
            <p:custDataLst>
              <p:tags r:id="rId1"/>
            </p:custDataLst>
          </p:nvPr>
        </p:nvPicPr>
        <p:blipFill>
          <a:blip r:embed="rId2"/>
          <a:stretch>
            <a:fillRect/>
          </a:stretch>
        </p:blipFill>
        <p:spPr>
          <a:xfrm>
            <a:off x="4704715" y="4594225"/>
            <a:ext cx="7344410" cy="1590675"/>
          </a:xfrm>
          <a:prstGeom prst="rect">
            <a:avLst/>
          </a:prstGeom>
        </p:spPr>
      </p:pic>
      <p:sp>
        <p:nvSpPr>
          <p:cNvPr id="6" name="文本框 5"/>
          <p:cNvSpPr txBox="1"/>
          <p:nvPr/>
        </p:nvSpPr>
        <p:spPr>
          <a:xfrm>
            <a:off x="1050290" y="4431665"/>
            <a:ext cx="7960995" cy="1753235"/>
          </a:xfrm>
          <a:prstGeom prst="rect">
            <a:avLst/>
          </a:prstGeom>
          <a:noFill/>
        </p:spPr>
        <p:txBody>
          <a:bodyPr wrap="square" rtlCol="0" anchor="t">
            <a:spAutoFit/>
          </a:bodyPr>
          <a:p>
            <a:pPr marL="285750" indent="-285750">
              <a:buFont typeface="Wingdings" panose="05000000000000000000" charset="0"/>
              <a:buChar char="Ø"/>
            </a:pPr>
            <a:r>
              <a:rPr lang="zh-CN" altLang="en-US"/>
              <a:t>direct the teacher</a:t>
            </a:r>
            <a:r>
              <a:rPr lang="en-US" altLang="zh-CN"/>
              <a:t>’</a:t>
            </a:r>
            <a:r>
              <a:rPr lang="zh-CN" altLang="en-US"/>
              <a:t>s hidden layers to the</a:t>
            </a:r>
            <a:r>
              <a:rPr lang="en-US" altLang="zh-CN"/>
              <a:t> </a:t>
            </a:r>
            <a:r>
              <a:rPr lang="zh-CN" altLang="en-US"/>
              <a:t>student network, </a:t>
            </a:r>
            <a:endParaRPr lang="zh-CN" altLang="en-US"/>
          </a:p>
          <a:p>
            <a:pPr indent="0">
              <a:buFont typeface="Wingdings" panose="05000000000000000000" charset="0"/>
              <a:buNone/>
            </a:pPr>
            <a:r>
              <a:rPr lang="zh-CN" altLang="en-US"/>
              <a:t>which is called correction</a:t>
            </a:r>
            <a:endParaRPr lang="zh-CN" altLang="en-US"/>
          </a:p>
          <a:p>
            <a:pPr marL="285750" indent="-285750">
              <a:buFont typeface="Wingdings" panose="05000000000000000000" charset="0"/>
              <a:buChar char="Ø"/>
            </a:pPr>
            <a:r>
              <a:rPr lang="zh-CN" altLang="en-US"/>
              <a:t>reverse the strategy by directing </a:t>
            </a:r>
            <a:endParaRPr lang="zh-CN" altLang="en-US"/>
          </a:p>
          <a:p>
            <a:pPr indent="0">
              <a:buFont typeface="Wingdings" panose="05000000000000000000" charset="0"/>
              <a:buNone/>
            </a:pPr>
            <a:r>
              <a:rPr lang="zh-CN" altLang="en-US"/>
              <a:t>the</a:t>
            </a:r>
            <a:r>
              <a:rPr lang="en-US" altLang="zh-CN"/>
              <a:t> </a:t>
            </a:r>
            <a:r>
              <a:rPr lang="zh-CN" altLang="en-US"/>
              <a:t>student</a:t>
            </a:r>
            <a:r>
              <a:rPr lang="en-US" altLang="zh-CN"/>
              <a:t>’</a:t>
            </a:r>
            <a:r>
              <a:rPr lang="zh-CN" altLang="en-US"/>
              <a:t>s hidden layers to the teacher</a:t>
            </a:r>
            <a:endParaRPr lang="zh-CN" altLang="en-US"/>
          </a:p>
          <a:p>
            <a:pPr indent="0">
              <a:buFont typeface="Wingdings" panose="05000000000000000000" charset="0"/>
              <a:buNone/>
            </a:pPr>
            <a:r>
              <a:rPr lang="zh-CN" altLang="en-US"/>
              <a:t> network</a:t>
            </a:r>
            <a:r>
              <a:rPr lang="zh-CN" altLang="en-US">
                <a:sym typeface="+mn-ea"/>
              </a:rPr>
              <a:t> to</a:t>
            </a:r>
            <a:r>
              <a:rPr lang="en-US" altLang="zh-CN">
                <a:sym typeface="+mn-ea"/>
              </a:rPr>
              <a:t> </a:t>
            </a:r>
            <a:r>
              <a:rPr lang="zh-CN" altLang="en-US">
                <a:sym typeface="+mn-ea"/>
              </a:rPr>
              <a:t>make the teacher aware of the</a:t>
            </a:r>
            <a:endParaRPr lang="zh-CN" altLang="en-US">
              <a:sym typeface="+mn-ea"/>
            </a:endParaRPr>
          </a:p>
          <a:p>
            <a:pPr indent="0">
              <a:buFont typeface="Wingdings" panose="05000000000000000000" charset="0"/>
              <a:buNone/>
            </a:pPr>
            <a:r>
              <a:rPr lang="zh-CN" altLang="en-US">
                <a:sym typeface="+mn-ea"/>
              </a:rPr>
              <a:t>errors accumulated on the</a:t>
            </a:r>
            <a:r>
              <a:rPr lang="en-US" altLang="zh-CN">
                <a:sym typeface="+mn-ea"/>
              </a:rPr>
              <a:t> </a:t>
            </a:r>
            <a:r>
              <a:rPr lang="zh-CN" altLang="en-US">
                <a:sym typeface="+mn-ea"/>
              </a:rPr>
              <a:t>student network</a:t>
            </a:r>
            <a:endParaRPr lang="zh-CN" altLang="en-US"/>
          </a:p>
        </p:txBody>
      </p:sp>
      <p:pic>
        <p:nvPicPr>
          <p:cNvPr id="8" name="图片 7"/>
          <p:cNvPicPr>
            <a:picLocks noChangeAspect="1"/>
          </p:cNvPicPr>
          <p:nvPr>
            <p:custDataLst>
              <p:tags r:id="rId3"/>
            </p:custDataLst>
          </p:nvPr>
        </p:nvPicPr>
        <p:blipFill>
          <a:blip r:embed="rId4"/>
          <a:stretch>
            <a:fillRect/>
          </a:stretch>
        </p:blipFill>
        <p:spPr>
          <a:xfrm>
            <a:off x="6720840" y="1869440"/>
            <a:ext cx="4770755" cy="1849755"/>
          </a:xfrm>
          <a:prstGeom prst="rect">
            <a:avLst/>
          </a:prstGeom>
        </p:spPr>
      </p:pic>
      <p:sp>
        <p:nvSpPr>
          <p:cNvPr id="9" name="文本框 8"/>
          <p:cNvSpPr txBox="1"/>
          <p:nvPr/>
        </p:nvSpPr>
        <p:spPr>
          <a:xfrm>
            <a:off x="1201420" y="2830830"/>
            <a:ext cx="7456170" cy="1637030"/>
          </a:xfrm>
          <a:prstGeom prst="rect">
            <a:avLst/>
          </a:prstGeom>
          <a:noFill/>
        </p:spPr>
        <p:txBody>
          <a:bodyPr wrap="square" rtlCol="0" anchor="t">
            <a:noAutofit/>
          </a:bodyPr>
          <a:p>
            <a:r>
              <a:rPr lang="zh-CN" altLang="en-US"/>
              <a:t>A 1×1 convolution layer is added at the end of each</a:t>
            </a:r>
            <a:endParaRPr lang="zh-CN" altLang="en-US"/>
          </a:p>
          <a:p>
            <a:r>
              <a:rPr lang="zh-CN" altLang="en-US"/>
              <a:t>layer block of the student-net, and we fit the block-level out_x0002_</a:t>
            </a:r>
            <a:endParaRPr lang="zh-CN" altLang="en-US"/>
          </a:p>
          <a:p>
            <a:r>
              <a:rPr lang="zh-CN" altLang="en-US"/>
              <a:t>puts of the student-net to the teacher-net by estimating the</a:t>
            </a:r>
            <a:endParaRPr lang="zh-CN" altLang="en-US"/>
          </a:p>
          <a:p>
            <a:r>
              <a:rPr lang="zh-CN" altLang="en-US"/>
              <a:t>parameters of the added layers.</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040" y="454025"/>
            <a:ext cx="4197985" cy="523875"/>
          </a:xfrm>
          <a:prstGeom prst="rect">
            <a:avLst/>
          </a:prstGeom>
          <a:noFill/>
        </p:spPr>
        <p:txBody>
          <a:bodyPr wrap="square" rtlCol="0">
            <a:noAutofit/>
          </a:bodyPr>
          <a:lstStyle/>
          <a:p>
            <a:r>
              <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rPr>
              <a:t>Related Work</a:t>
            </a:r>
            <a:endParaRPr lang="en-US" altLang="zh-CN" sz="3600"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7" name="文本框 6"/>
          <p:cNvSpPr txBox="1"/>
          <p:nvPr/>
        </p:nvSpPr>
        <p:spPr>
          <a:xfrm>
            <a:off x="1050290" y="1414780"/>
            <a:ext cx="5045075" cy="521970"/>
          </a:xfrm>
          <a:prstGeom prst="rect">
            <a:avLst/>
          </a:prstGeom>
          <a:noFill/>
        </p:spPr>
        <p:txBody>
          <a:bodyPr wrap="square" rtlCol="0" anchor="t">
            <a:spAutoFit/>
          </a:bodyPr>
          <a:p>
            <a:r>
              <a:rPr lang="en-US" altLang="zh-CN" sz="2800"/>
              <a:t>LSHKD</a:t>
            </a:r>
            <a:endParaRPr lang="en-US" altLang="zh-CN" sz="2800"/>
          </a:p>
        </p:txBody>
      </p:sp>
      <p:pic>
        <p:nvPicPr>
          <p:cNvPr id="2" name="图片 1"/>
          <p:cNvPicPr>
            <a:picLocks noChangeAspect="1"/>
          </p:cNvPicPr>
          <p:nvPr>
            <p:custDataLst>
              <p:tags r:id="rId1"/>
            </p:custDataLst>
          </p:nvPr>
        </p:nvPicPr>
        <p:blipFill>
          <a:blip r:embed="rId2"/>
          <a:stretch>
            <a:fillRect/>
          </a:stretch>
        </p:blipFill>
        <p:spPr>
          <a:xfrm>
            <a:off x="1134745" y="2032000"/>
            <a:ext cx="6258560" cy="1830705"/>
          </a:xfrm>
          <a:prstGeom prst="rect">
            <a:avLst/>
          </a:prstGeom>
        </p:spPr>
      </p:pic>
      <p:sp>
        <p:nvSpPr>
          <p:cNvPr id="4" name="文本框 3"/>
          <p:cNvSpPr txBox="1"/>
          <p:nvPr/>
        </p:nvSpPr>
        <p:spPr>
          <a:xfrm>
            <a:off x="1134745" y="4246245"/>
            <a:ext cx="9958070" cy="1476375"/>
          </a:xfrm>
          <a:prstGeom prst="rect">
            <a:avLst/>
          </a:prstGeom>
          <a:noFill/>
        </p:spPr>
        <p:txBody>
          <a:bodyPr wrap="square" rtlCol="0" anchor="t">
            <a:spAutoFit/>
          </a:bodyPr>
          <a:p>
            <a:pPr marL="285750" indent="-285750">
              <a:buFont typeface="Arial" panose="020B0604020202020204" pitchFamily="34" charset="0"/>
              <a:buChar char="•"/>
            </a:pPr>
            <a:r>
              <a:rPr lang="zh-CN" altLang="en-US"/>
              <a:t>directly mimicking features in the</a:t>
            </a:r>
            <a:r>
              <a:rPr lang="en-US" altLang="zh-CN"/>
              <a:t> </a:t>
            </a:r>
            <a:r>
              <a:rPr lang="zh-CN" altLang="en-US"/>
              <a:t>penultimate layer is advantageous for knowledge</a:t>
            </a:r>
            <a:r>
              <a:rPr lang="en-US" altLang="zh-CN"/>
              <a:t> </a:t>
            </a:r>
            <a:r>
              <a:rPr lang="zh-CN" altLang="en-US"/>
              <a:t>distillation</a:t>
            </a:r>
            <a:endParaRPr lang="zh-CN" altLang="en-US"/>
          </a:p>
          <a:p>
            <a:pPr marL="285750" indent="-285750">
              <a:buFont typeface="Arial" panose="020B0604020202020204" pitchFamily="34" charset="0"/>
              <a:buChar char="•"/>
            </a:pPr>
            <a:r>
              <a:rPr lang="zh-CN" altLang="en-US"/>
              <a:t>the feature</a:t>
            </a:r>
            <a:r>
              <a:rPr lang="en-US" altLang="zh-CN"/>
              <a:t>’</a:t>
            </a:r>
            <a:r>
              <a:rPr lang="zh-CN" altLang="en-US"/>
              <a:t>s direction contains more</a:t>
            </a:r>
            <a:r>
              <a:rPr lang="en-US" altLang="zh-CN"/>
              <a:t> </a:t>
            </a:r>
            <a:r>
              <a:rPr lang="zh-CN" altLang="en-US"/>
              <a:t>effective information than its magnitude, and we</a:t>
            </a:r>
            <a:r>
              <a:rPr lang="en-US" altLang="zh-CN"/>
              <a:t> </a:t>
            </a:r>
            <a:r>
              <a:rPr lang="zh-CN" altLang="en-US"/>
              <a:t>should allow more freedom to the student feature</a:t>
            </a:r>
            <a:r>
              <a:rPr lang="en-US" altLang="zh-CN"/>
              <a:t>’</a:t>
            </a:r>
            <a:r>
              <a:rPr lang="zh-CN" altLang="en-US"/>
              <a:t>s</a:t>
            </a:r>
            <a:r>
              <a:rPr lang="en-US" altLang="zh-CN"/>
              <a:t> </a:t>
            </a:r>
            <a:r>
              <a:rPr lang="zh-CN" altLang="en-US"/>
              <a:t>magnitude</a:t>
            </a:r>
            <a:endParaRPr lang="zh-CN" altLang="en-US"/>
          </a:p>
          <a:p>
            <a:pPr marL="285750" indent="-285750">
              <a:buFont typeface="Arial" panose="020B0604020202020204" pitchFamily="34" charset="0"/>
              <a:buChar char="•"/>
            </a:pPr>
            <a:r>
              <a:rPr lang="zh-CN" altLang="en-US"/>
              <a:t>propose a training strategy for mimicking fea_x0002_tures in transfer learning</a:t>
            </a:r>
            <a:endParaRPr lang="zh-CN" altLang="en-US"/>
          </a:p>
          <a:p>
            <a:endParaRPr lang="zh-CN" altLang="en-US"/>
          </a:p>
        </p:txBody>
      </p:sp>
      <p:pic>
        <p:nvPicPr>
          <p:cNvPr id="6" name="图片 5"/>
          <p:cNvPicPr>
            <a:picLocks noChangeAspect="1"/>
          </p:cNvPicPr>
          <p:nvPr>
            <p:custDataLst>
              <p:tags r:id="rId3"/>
            </p:custDataLst>
          </p:nvPr>
        </p:nvPicPr>
        <p:blipFill>
          <a:blip r:embed="rId4"/>
          <a:stretch>
            <a:fillRect/>
          </a:stretch>
        </p:blipFill>
        <p:spPr>
          <a:xfrm>
            <a:off x="7393305" y="1303020"/>
            <a:ext cx="4518660" cy="27133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quot;SettingType&quot;:&quot;System&quot;}"/>
  <p:tag name="commondata" val="eyJoZGlkIjoiNTJmNDgwYjllZDU1MGEwMzU2YjMwMDk3M2QxOGUwNDE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五大页面">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正文页">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3517</Words>
  <Application>WPS 演示</Application>
  <PresentationFormat>宽屏</PresentationFormat>
  <Paragraphs>217</Paragraphs>
  <Slides>20</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20</vt:i4>
      </vt:variant>
    </vt:vector>
  </HeadingPairs>
  <TitlesOfParts>
    <vt:vector size="43" baseType="lpstr">
      <vt:lpstr>Arial</vt:lpstr>
      <vt:lpstr>宋体</vt:lpstr>
      <vt:lpstr>Wingdings</vt:lpstr>
      <vt:lpstr>Arial</vt:lpstr>
      <vt:lpstr>微软雅黑</vt:lpstr>
      <vt:lpstr>Microsoft YaHei UI</vt:lpstr>
      <vt:lpstr>Impact</vt:lpstr>
      <vt:lpstr>仿宋_GB2312</vt:lpstr>
      <vt:lpstr>Cascadia Mono SemiLight</vt:lpstr>
      <vt:lpstr>Century Gothic</vt:lpstr>
      <vt:lpstr>Consolas</vt:lpstr>
      <vt:lpstr>Arial Black</vt:lpstr>
      <vt:lpstr>Times</vt:lpstr>
      <vt:lpstr>Times New Roman</vt:lpstr>
      <vt:lpstr>Arial Unicode MS</vt:lpstr>
      <vt:lpstr>等线</vt:lpstr>
      <vt:lpstr>仿宋</vt:lpstr>
      <vt:lpstr>Calibri</vt:lpstr>
      <vt:lpstr>Wingdings</vt:lpstr>
      <vt:lpstr>仿宋_GB2312</vt:lpstr>
      <vt:lpstr>五大页面</vt:lpstr>
      <vt:lpstr>正文页</vt:lpstr>
      <vt:lpstr>1_OfficePLUS</vt:lpstr>
      <vt:lpstr>PowerPoint 演示文稿</vt:lpstr>
      <vt:lpstr>PowerPoint 演示文稿</vt:lpstr>
      <vt:lpstr>Introduction</vt:lpstr>
      <vt:lpstr>PowerPoint 演示文稿</vt:lpstr>
      <vt:lpstr>Related Work</vt:lpstr>
      <vt:lpstr>PowerPoint 演示文稿</vt:lpstr>
      <vt:lpstr>PowerPoint 演示文稿</vt:lpstr>
      <vt:lpstr>PowerPoint 演示文稿</vt:lpstr>
      <vt:lpstr>PowerPoint 演示文稿</vt:lpstr>
      <vt:lpstr>MIR</vt:lpstr>
      <vt:lpstr>PowerPoint 演示文稿</vt:lpstr>
      <vt:lpstr>PowerPoint 演示文稿</vt:lpstr>
      <vt:lpstr>Experiment</vt:lpstr>
      <vt:lpstr>PowerPoint 演示文稿</vt:lpstr>
      <vt:lpstr>PowerPoint 演示文稿</vt:lpstr>
      <vt:lpstr>PowerPoint 演示文稿</vt:lpstr>
      <vt:lpstr>Conclusion</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钟 艾阳</dc:creator>
  <cp:lastModifiedBy>依梅幽闻花</cp:lastModifiedBy>
  <cp:revision>290</cp:revision>
  <dcterms:created xsi:type="dcterms:W3CDTF">2019-12-27T22:23:00Z</dcterms:created>
  <dcterms:modified xsi:type="dcterms:W3CDTF">2024-01-23T05:59:28Z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F00688BE8C904C67AC16FDFC8EF319BD_13</vt:lpwstr>
  </property>
  <property fmtid="{D5CDD505-2E9C-101B-9397-08002B2CF9AE}" pid="3" name="KSOProductBuildVer">
    <vt:lpwstr>2052-12.1.0.16120</vt:lpwstr>
  </property>
</Properties>
</file>